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5" r:id="rId3"/>
  </p:sldMasterIdLst>
  <p:notesMasterIdLst>
    <p:notesMasterId r:id="rId25"/>
  </p:notesMasterIdLst>
  <p:sldIdLst>
    <p:sldId id="256" r:id="rId4"/>
    <p:sldId id="258" r:id="rId5"/>
    <p:sldId id="269" r:id="rId6"/>
    <p:sldId id="264" r:id="rId7"/>
    <p:sldId id="284" r:id="rId8"/>
    <p:sldId id="270" r:id="rId9"/>
    <p:sldId id="271" r:id="rId10"/>
    <p:sldId id="272" r:id="rId11"/>
    <p:sldId id="277" r:id="rId12"/>
    <p:sldId id="278" r:id="rId13"/>
    <p:sldId id="280" r:id="rId14"/>
    <p:sldId id="279" r:id="rId15"/>
    <p:sldId id="266" r:id="rId16"/>
    <p:sldId id="273" r:id="rId17"/>
    <p:sldId id="274" r:id="rId18"/>
    <p:sldId id="275" r:id="rId19"/>
    <p:sldId id="276" r:id="rId20"/>
    <p:sldId id="281" r:id="rId21"/>
    <p:sldId id="283" r:id="rId22"/>
    <p:sldId id="282" r:id="rId23"/>
    <p:sldId id="257"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8" autoAdjust="0"/>
    <p:restoredTop sz="86498" autoAdjust="0"/>
  </p:normalViewPr>
  <p:slideViewPr>
    <p:cSldViewPr snapToGrid="0" snapToObjects="1">
      <p:cViewPr varScale="1">
        <p:scale>
          <a:sx n="77" d="100"/>
          <a:sy n="77" d="100"/>
        </p:scale>
        <p:origin x="-632" y="-96"/>
      </p:cViewPr>
      <p:guideLst>
        <p:guide orient="horz" pos="2160"/>
        <p:guide pos="2880"/>
      </p:guideLst>
    </p:cSldViewPr>
  </p:slideViewPr>
  <p:outlineViewPr>
    <p:cViewPr>
      <p:scale>
        <a:sx n="33" d="100"/>
        <a:sy n="33" d="100"/>
      </p:scale>
      <p:origin x="0" y="257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AD294D-7415-D348-84B6-BCBD9E1ACE23}" type="datetimeFigureOut">
              <a:rPr lang="en-US" smtClean="0"/>
              <a:t>11/13/15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2E38A3-C30D-0447-A2E5-8595FC46A57D}" type="slidenum">
              <a:rPr lang="en-US" smtClean="0"/>
              <a:t>‹#›</a:t>
            </a:fld>
            <a:endParaRPr lang="en-US"/>
          </a:p>
        </p:txBody>
      </p:sp>
    </p:spTree>
    <p:extLst>
      <p:ext uri="{BB962C8B-B14F-4D97-AF65-F5344CB8AC3E}">
        <p14:creationId xmlns:p14="http://schemas.microsoft.com/office/powerpoint/2010/main" val="23335387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2E38A3-C30D-0447-A2E5-8595FC46A57D}" type="slidenum">
              <a:rPr lang="en-US" smtClean="0"/>
              <a:t>16</a:t>
            </a:fld>
            <a:endParaRPr lang="en-US"/>
          </a:p>
        </p:txBody>
      </p:sp>
    </p:spTree>
    <p:extLst>
      <p:ext uri="{BB962C8B-B14F-4D97-AF65-F5344CB8AC3E}">
        <p14:creationId xmlns:p14="http://schemas.microsoft.com/office/powerpoint/2010/main" val="373156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2E38A3-C30D-0447-A2E5-8595FC46A57D}" type="slidenum">
              <a:rPr lang="en-US" smtClean="0"/>
              <a:t>18</a:t>
            </a:fld>
            <a:endParaRPr lang="en-US"/>
          </a:p>
        </p:txBody>
      </p:sp>
    </p:spTree>
    <p:extLst>
      <p:ext uri="{BB962C8B-B14F-4D97-AF65-F5344CB8AC3E}">
        <p14:creationId xmlns:p14="http://schemas.microsoft.com/office/powerpoint/2010/main" val="642862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2E38A3-C30D-0447-A2E5-8595FC46A57D}" type="slidenum">
              <a:rPr lang="en-US" smtClean="0"/>
              <a:t>21</a:t>
            </a:fld>
            <a:endParaRPr lang="en-US"/>
          </a:p>
        </p:txBody>
      </p:sp>
    </p:spTree>
    <p:extLst>
      <p:ext uri="{BB962C8B-B14F-4D97-AF65-F5344CB8AC3E}">
        <p14:creationId xmlns:p14="http://schemas.microsoft.com/office/powerpoint/2010/main" val="3228888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e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922BFE-AC95-A142-A9C5-4002F6675BD8}"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394706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922BFE-AC95-A142-A9C5-4002F6675BD8}"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1029334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922BFE-AC95-A142-A9C5-4002F6675BD8}"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737577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500582"/>
            <a:ext cx="8229600" cy="1001280"/>
          </a:xfrm>
        </p:spPr>
        <p:txBody>
          <a:bodyPr anchor="b">
            <a:noAutofit/>
          </a:bodyPr>
          <a:lstStyle>
            <a:lvl1pPr>
              <a:defRPr sz="32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523509"/>
            <a:ext cx="8229600" cy="1823315"/>
          </a:xfrm>
        </p:spPr>
        <p:txBody>
          <a:bodyPr>
            <a:noAutofit/>
          </a:bodyPr>
          <a:lstStyle>
            <a:lvl1pPr marL="0" indent="0" algn="l">
              <a:buNone/>
              <a:defRPr lang="en-US" sz="2400" kern="1200" dirty="0">
                <a:solidFill>
                  <a:srgbClr val="99DDF5"/>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6732" b="17049"/>
          <a:stretch/>
        </p:blipFill>
        <p:spPr>
          <a:xfrm>
            <a:off x="0" y="0"/>
            <a:ext cx="9144000" cy="3421063"/>
          </a:xfrm>
          <a:prstGeom prst="rect">
            <a:avLst/>
          </a:prstGeom>
          <a:effectLst>
            <a:outerShdw blurRad="50800" dist="38100" dir="5400000" algn="t" rotWithShape="0">
              <a:prstClr val="black">
                <a:alpha val="40000"/>
              </a:prstClr>
            </a:outerShdw>
          </a:effectLst>
        </p:spPr>
      </p:pic>
      <p:pic>
        <p:nvPicPr>
          <p:cNvPr id="11" name="Picture 2" descr="Z:\SkyDrive\Work\current projects master\Verisign\Registrar Days 2013\!assets\Verisign-Logo_stack_whitetext.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3810000" y="1015314"/>
            <a:ext cx="1524000" cy="1419498"/>
          </a:xfrm>
          <a:prstGeom prst="rect">
            <a:avLst/>
          </a:prstGeom>
          <a:noFill/>
          <a:effectLst>
            <a:glow rad="228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8600" y="1600691"/>
            <a:ext cx="2635250" cy="236045"/>
          </a:xfrm>
          <a:prstGeom prst="rect">
            <a:avLst/>
          </a:prstGeom>
          <a:effectLst>
            <a:outerShdw blurRad="38100" algn="ctr" rotWithShape="0">
              <a:prstClr val="black">
                <a:alpha val="30000"/>
              </a:prstClr>
            </a:outerShdw>
          </a:effectLst>
        </p:spPr>
      </p:pic>
      <p:sp>
        <p:nvSpPr>
          <p:cNvPr id="15" name="Rectangle 14"/>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prstClr val="white"/>
              </a:solidFill>
              <a:latin typeface="Cambria"/>
            </a:endParaRPr>
          </a:p>
        </p:txBody>
      </p:sp>
    </p:spTree>
    <p:extLst>
      <p:ext uri="{BB962C8B-B14F-4D97-AF65-F5344CB8AC3E}">
        <p14:creationId xmlns:p14="http://schemas.microsoft.com/office/powerpoint/2010/main" val="2923024153"/>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 name="Date Placeholder 9"/>
          <p:cNvSpPr>
            <a:spLocks noGrp="1"/>
          </p:cNvSpPr>
          <p:nvPr>
            <p:ph type="dt" sz="half" idx="10"/>
          </p:nvPr>
        </p:nvSpPr>
        <p:spPr/>
        <p:txBody>
          <a:bodyPr/>
          <a:lstStyle/>
          <a:p>
            <a:endParaRPr lang="en-US" dirty="0">
              <a:solidFill>
                <a:prstClr val="black">
                  <a:tint val="75000"/>
                </a:prstClr>
              </a:solidFill>
              <a:latin typeface="Cambria"/>
            </a:endParaRPr>
          </a:p>
        </p:txBody>
      </p:sp>
      <p:sp>
        <p:nvSpPr>
          <p:cNvPr id="11" name="Footer Placeholder 10"/>
          <p:cNvSpPr>
            <a:spLocks noGrp="1"/>
          </p:cNvSpPr>
          <p:nvPr>
            <p:ph type="ftr" sz="quarter" idx="11"/>
          </p:nvPr>
        </p:nvSpPr>
        <p:spPr/>
        <p:txBody>
          <a:bodyPr/>
          <a:lstStyle/>
          <a:p>
            <a:endParaRPr>
              <a:solidFill>
                <a:prstClr val="black">
                  <a:tint val="75000"/>
                </a:prstClr>
              </a:solidFill>
              <a:latin typeface="Cambria"/>
            </a:endParaRPr>
          </a:p>
        </p:txBody>
      </p:sp>
      <p:sp>
        <p:nvSpPr>
          <p:cNvPr id="12" name="Slide Number Placeholder 11"/>
          <p:cNvSpPr>
            <a:spLocks noGrp="1"/>
          </p:cNvSpPr>
          <p:nvPr>
            <p:ph type="sldNum" sz="quarter" idx="12"/>
          </p:nvPr>
        </p:nvSpPr>
        <p:spPr/>
        <p:txBody>
          <a:bodyPr/>
          <a:lstStyle/>
          <a:p>
            <a:fld id="{407C8B75-4858-41E6-BEC3-A0853FA4AC5B}" type="slidenum">
              <a:rPr>
                <a:solidFill>
                  <a:prstClr val="black">
                    <a:tint val="75000"/>
                  </a:prstClr>
                </a:solidFill>
                <a:latin typeface="Cambria"/>
              </a:rPr>
              <a:pPr/>
              <a:t>‹#›</a:t>
            </a:fld>
            <a:endParaRPr dirty="0">
              <a:solidFill>
                <a:prstClr val="black">
                  <a:tint val="75000"/>
                </a:prstClr>
              </a:solidFill>
              <a:latin typeface="Cambria"/>
            </a:endParaRPr>
          </a:p>
        </p:txBody>
      </p:sp>
    </p:spTree>
    <p:extLst>
      <p:ext uri="{BB962C8B-B14F-4D97-AF65-F5344CB8AC3E}">
        <p14:creationId xmlns:p14="http://schemas.microsoft.com/office/powerpoint/2010/main" val="1367180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897467"/>
            <a:ext cx="9144000" cy="3691466"/>
          </a:xfrm>
          <a:prstGeom prst="rect">
            <a:avLst/>
          </a:prstGeom>
          <a:gradFill>
            <a:gsLst>
              <a:gs pos="0">
                <a:srgbClr val="0061A3"/>
              </a:gs>
              <a:gs pos="100000">
                <a:srgbClr val="0E273E"/>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mbria"/>
            </a:endParaRPr>
          </a:p>
        </p:txBody>
      </p:sp>
      <p:sp>
        <p:nvSpPr>
          <p:cNvPr id="11" name="Title 10"/>
          <p:cNvSpPr>
            <a:spLocks noGrp="1"/>
          </p:cNvSpPr>
          <p:nvPr>
            <p:ph type="title"/>
          </p:nvPr>
        </p:nvSpPr>
        <p:spPr>
          <a:xfrm>
            <a:off x="457200" y="1038225"/>
            <a:ext cx="8229600" cy="1066800"/>
          </a:xfrm>
        </p:spPr>
        <p:txBody>
          <a:bodyPr anchor="b" anchorCtr="0">
            <a:noAutofit/>
          </a:bodyPr>
          <a:lstStyle>
            <a:lvl1pPr>
              <a:defRPr sz="3200">
                <a:solidFill>
                  <a:schemeClr val="bg1"/>
                </a:solidFill>
              </a:defRPr>
            </a:lvl1pPr>
          </a:lstStyle>
          <a:p>
            <a:r>
              <a:rPr lang="en-US" dirty="0" smtClean="0"/>
              <a:t>Click to edit Master title style</a:t>
            </a:r>
            <a:endParaRPr lang="en-US" dirty="0"/>
          </a:p>
        </p:txBody>
      </p:sp>
      <p:sp>
        <p:nvSpPr>
          <p:cNvPr id="17" name="Text Placeholder 16"/>
          <p:cNvSpPr>
            <a:spLocks noGrp="1"/>
          </p:cNvSpPr>
          <p:nvPr>
            <p:ph type="body" sz="quarter" idx="13"/>
          </p:nvPr>
        </p:nvSpPr>
        <p:spPr>
          <a:xfrm>
            <a:off x="457200" y="2106900"/>
            <a:ext cx="8229600" cy="2331749"/>
          </a:xfrm>
        </p:spPr>
        <p:txBody>
          <a:bodyPr>
            <a:noAutofit/>
          </a:bodyPr>
          <a:lstStyle>
            <a:lvl1pPr marL="0" indent="0">
              <a:buNone/>
              <a:defRPr sz="2000">
                <a:solidFill>
                  <a:srgbClr val="99DDF5"/>
                </a:solidFill>
              </a:defRPr>
            </a:lvl1pPr>
            <a:lvl2pPr marL="0" indent="0">
              <a:buNone/>
              <a:defRPr sz="1800">
                <a:solidFill>
                  <a:srgbClr val="99DDF5"/>
                </a:solidFill>
              </a:defRPr>
            </a:lvl2pPr>
            <a:lvl3pPr marL="0" indent="0">
              <a:buNone/>
              <a:defRPr sz="1600">
                <a:solidFill>
                  <a:srgbClr val="99DDF5"/>
                </a:solidFill>
              </a:defRPr>
            </a:lvl3pPr>
            <a:lvl4pPr marL="0" indent="0">
              <a:buNone/>
              <a:defRPr sz="1400">
                <a:solidFill>
                  <a:srgbClr val="99DDF5"/>
                </a:solidFill>
              </a:defRPr>
            </a:lvl4pPr>
            <a:lvl5pPr marL="0" indent="0">
              <a:buNone/>
              <a:defRPr sz="1400">
                <a:solidFill>
                  <a:srgbClr val="99DDF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Date Placeholder 1"/>
          <p:cNvSpPr>
            <a:spLocks noGrp="1"/>
          </p:cNvSpPr>
          <p:nvPr>
            <p:ph type="dt" sz="half" idx="14"/>
          </p:nvPr>
        </p:nvSpPr>
        <p:spPr/>
        <p:txBody>
          <a:bodyPr/>
          <a:lstStyle/>
          <a:p>
            <a:endParaRPr lang="en-US" dirty="0">
              <a:solidFill>
                <a:prstClr val="black">
                  <a:tint val="75000"/>
                </a:prstClr>
              </a:solidFill>
              <a:latin typeface="Cambria"/>
            </a:endParaRPr>
          </a:p>
        </p:txBody>
      </p:sp>
      <p:sp>
        <p:nvSpPr>
          <p:cNvPr id="3" name="Slide Number Placeholder 2"/>
          <p:cNvSpPr>
            <a:spLocks noGrp="1"/>
          </p:cNvSpPr>
          <p:nvPr>
            <p:ph type="sldNum" sz="quarter" idx="15"/>
          </p:nvPr>
        </p:nvSpPr>
        <p:spPr/>
        <p:txBody>
          <a:bodyPr/>
          <a:lstStyle/>
          <a:p>
            <a:fld id="{407C8B75-4858-41E6-BEC3-A0853FA4AC5B}" type="slidenum">
              <a:rPr>
                <a:solidFill>
                  <a:prstClr val="black">
                    <a:tint val="75000"/>
                  </a:prstClr>
                </a:solidFill>
                <a:latin typeface="Cambria"/>
              </a:rPr>
              <a:pPr/>
              <a:t>‹#›</a:t>
            </a:fld>
            <a:endParaRPr dirty="0">
              <a:solidFill>
                <a:prstClr val="black">
                  <a:tint val="75000"/>
                </a:prstClr>
              </a:solidFill>
              <a:latin typeface="Cambria"/>
            </a:endParaRPr>
          </a:p>
        </p:txBody>
      </p:sp>
      <p:sp>
        <p:nvSpPr>
          <p:cNvPr id="4" name="Footer Placeholder 3"/>
          <p:cNvSpPr>
            <a:spLocks noGrp="1"/>
          </p:cNvSpPr>
          <p:nvPr>
            <p:ph type="ftr" sz="quarter" idx="16"/>
          </p:nvPr>
        </p:nvSpPr>
        <p:spPr/>
        <p:txBody>
          <a:bodyPr/>
          <a:lstStyle/>
          <a:p>
            <a:endParaRPr>
              <a:solidFill>
                <a:prstClr val="black">
                  <a:tint val="75000"/>
                </a:prstClr>
              </a:solidFill>
              <a:latin typeface="Cambria"/>
            </a:endParaRPr>
          </a:p>
        </p:txBody>
      </p:sp>
    </p:spTree>
    <p:extLst>
      <p:ext uri="{BB962C8B-B14F-4D97-AF65-F5344CB8AC3E}">
        <p14:creationId xmlns:p14="http://schemas.microsoft.com/office/powerpoint/2010/main" val="2922821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sz="half" idx="1"/>
          </p:nvPr>
        </p:nvSpPr>
        <p:spPr>
          <a:xfrm>
            <a:off x="457200" y="1092200"/>
            <a:ext cx="4038600" cy="5254625"/>
          </a:xfrm>
        </p:spPr>
        <p:txBody>
          <a:bodyPr>
            <a:no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648200" y="1092200"/>
            <a:ext cx="4038600" cy="5254625"/>
          </a:xfrm>
        </p:spPr>
        <p:txBody>
          <a:bodyPr>
            <a:no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latin typeface="Cambria"/>
            </a:endParaRPr>
          </a:p>
        </p:txBody>
      </p:sp>
      <p:sp>
        <p:nvSpPr>
          <p:cNvPr id="6" name="Slide Number Placeholder 5"/>
          <p:cNvSpPr>
            <a:spLocks noGrp="1"/>
          </p:cNvSpPr>
          <p:nvPr>
            <p:ph type="sldNum" sz="quarter" idx="11"/>
          </p:nvPr>
        </p:nvSpPr>
        <p:spPr/>
        <p:txBody>
          <a:bodyPr/>
          <a:lstStyle/>
          <a:p>
            <a:fld id="{407C8B75-4858-41E6-BEC3-A0853FA4AC5B}" type="slidenum">
              <a:rPr>
                <a:solidFill>
                  <a:prstClr val="black">
                    <a:tint val="75000"/>
                  </a:prstClr>
                </a:solidFill>
                <a:latin typeface="Cambria"/>
              </a:rPr>
              <a:pPr/>
              <a:t>‹#›</a:t>
            </a:fld>
            <a:endParaRPr dirty="0">
              <a:solidFill>
                <a:prstClr val="black">
                  <a:tint val="75000"/>
                </a:prstClr>
              </a:solidFill>
              <a:latin typeface="Cambria"/>
            </a:endParaRPr>
          </a:p>
        </p:txBody>
      </p:sp>
      <p:sp>
        <p:nvSpPr>
          <p:cNvPr id="7" name="Footer Placeholder 6"/>
          <p:cNvSpPr>
            <a:spLocks noGrp="1"/>
          </p:cNvSpPr>
          <p:nvPr>
            <p:ph type="ftr" sz="quarter" idx="12"/>
          </p:nvPr>
        </p:nvSpPr>
        <p:spPr/>
        <p:txBody>
          <a:bodyPr/>
          <a:lstStyle/>
          <a:p>
            <a:endParaRPr>
              <a:solidFill>
                <a:prstClr val="black">
                  <a:tint val="75000"/>
                </a:prstClr>
              </a:solidFill>
              <a:latin typeface="Cambria"/>
            </a:endParaRPr>
          </a:p>
        </p:txBody>
      </p:sp>
    </p:spTree>
    <p:extLst>
      <p:ext uri="{BB962C8B-B14F-4D97-AF65-F5344CB8AC3E}">
        <p14:creationId xmlns:p14="http://schemas.microsoft.com/office/powerpoint/2010/main" val="285151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solidFill>
                <a:prstClr val="black">
                  <a:tint val="75000"/>
                </a:prstClr>
              </a:solidFill>
              <a:latin typeface="Cambria"/>
            </a:endParaRPr>
          </a:p>
        </p:txBody>
      </p:sp>
      <p:sp>
        <p:nvSpPr>
          <p:cNvPr id="4" name="Slide Number Placeholder 3"/>
          <p:cNvSpPr>
            <a:spLocks noGrp="1"/>
          </p:cNvSpPr>
          <p:nvPr>
            <p:ph type="sldNum" sz="quarter" idx="11"/>
          </p:nvPr>
        </p:nvSpPr>
        <p:spPr/>
        <p:txBody>
          <a:bodyPr/>
          <a:lstStyle/>
          <a:p>
            <a:fld id="{407C8B75-4858-41E6-BEC3-A0853FA4AC5B}" type="slidenum">
              <a:rPr>
                <a:solidFill>
                  <a:prstClr val="black">
                    <a:tint val="75000"/>
                  </a:prstClr>
                </a:solidFill>
                <a:latin typeface="Cambria"/>
              </a:rPr>
              <a:pPr/>
              <a:t>‹#›</a:t>
            </a:fld>
            <a:endParaRPr dirty="0">
              <a:solidFill>
                <a:prstClr val="black">
                  <a:tint val="75000"/>
                </a:prstClr>
              </a:solidFill>
              <a:latin typeface="Cambria"/>
            </a:endParaRPr>
          </a:p>
        </p:txBody>
      </p:sp>
      <p:sp>
        <p:nvSpPr>
          <p:cNvPr id="5" name="Footer Placeholder 4"/>
          <p:cNvSpPr>
            <a:spLocks noGrp="1"/>
          </p:cNvSpPr>
          <p:nvPr>
            <p:ph type="ftr" sz="quarter" idx="12"/>
          </p:nvPr>
        </p:nvSpPr>
        <p:spPr/>
        <p:txBody>
          <a:bodyPr/>
          <a:lstStyle/>
          <a:p>
            <a:endParaRPr>
              <a:solidFill>
                <a:prstClr val="black">
                  <a:tint val="75000"/>
                </a:prstClr>
              </a:solidFill>
              <a:latin typeface="Cambria"/>
            </a:endParaRPr>
          </a:p>
        </p:txBody>
      </p:sp>
    </p:spTree>
    <p:extLst>
      <p:ext uri="{BB962C8B-B14F-4D97-AF65-F5344CB8AC3E}">
        <p14:creationId xmlns:p14="http://schemas.microsoft.com/office/powerpoint/2010/main" val="2635561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latin typeface="Cambria"/>
            </a:endParaRPr>
          </a:p>
        </p:txBody>
      </p:sp>
      <p:sp>
        <p:nvSpPr>
          <p:cNvPr id="3" name="Slide Number Placeholder 2"/>
          <p:cNvSpPr>
            <a:spLocks noGrp="1"/>
          </p:cNvSpPr>
          <p:nvPr>
            <p:ph type="sldNum" sz="quarter" idx="11"/>
          </p:nvPr>
        </p:nvSpPr>
        <p:spPr/>
        <p:txBody>
          <a:bodyPr/>
          <a:lstStyle/>
          <a:p>
            <a:fld id="{407C8B75-4858-41E6-BEC3-A0853FA4AC5B}" type="slidenum">
              <a:rPr>
                <a:solidFill>
                  <a:prstClr val="black">
                    <a:tint val="75000"/>
                  </a:prstClr>
                </a:solidFill>
                <a:latin typeface="Cambria"/>
              </a:rPr>
              <a:pPr/>
              <a:t>‹#›</a:t>
            </a:fld>
            <a:endParaRPr dirty="0">
              <a:solidFill>
                <a:prstClr val="black">
                  <a:tint val="75000"/>
                </a:prstClr>
              </a:solidFill>
              <a:latin typeface="Cambria"/>
            </a:endParaRPr>
          </a:p>
        </p:txBody>
      </p:sp>
      <p:sp>
        <p:nvSpPr>
          <p:cNvPr id="4" name="Footer Placeholder 3"/>
          <p:cNvSpPr>
            <a:spLocks noGrp="1"/>
          </p:cNvSpPr>
          <p:nvPr>
            <p:ph type="ftr" sz="quarter" idx="12"/>
          </p:nvPr>
        </p:nvSpPr>
        <p:spPr/>
        <p:txBody>
          <a:bodyPr/>
          <a:lstStyle/>
          <a:p>
            <a:endParaRPr>
              <a:solidFill>
                <a:prstClr val="black">
                  <a:tint val="75000"/>
                </a:prstClr>
              </a:solidFill>
              <a:latin typeface="Cambria"/>
            </a:endParaRPr>
          </a:p>
        </p:txBody>
      </p:sp>
    </p:spTree>
    <p:extLst>
      <p:ext uri="{BB962C8B-B14F-4D97-AF65-F5344CB8AC3E}">
        <p14:creationId xmlns:p14="http://schemas.microsoft.com/office/powerpoint/2010/main" val="2238751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l" defTabSz="914400" rtl="0" eaLnBrk="1" latinLnBrk="0" hangingPunct="1">
              <a:spcBef>
                <a:spcPct val="0"/>
              </a:spcBef>
              <a:buNone/>
              <a:defRPr lang="en-US" sz="2800" kern="1200" dirty="0">
                <a:solidFill>
                  <a:srgbClr val="99DDF5"/>
                </a:solidFill>
                <a:latin typeface="+mj-lt"/>
                <a:ea typeface="+mj-ea"/>
                <a:cs typeface="+mj-cs"/>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94764" y="6451598"/>
            <a:ext cx="1554472" cy="323848"/>
          </a:xfrm>
          <a:prstGeom prst="rect">
            <a:avLst/>
          </a:prstGeom>
        </p:spPr>
      </p:pic>
      <p:sp>
        <p:nvSpPr>
          <p:cNvPr id="9" name="Text Placeholder 8"/>
          <p:cNvSpPr>
            <a:spLocks noGrp="1"/>
          </p:cNvSpPr>
          <p:nvPr>
            <p:ph type="body" sz="quarter" idx="13"/>
          </p:nvPr>
        </p:nvSpPr>
        <p:spPr>
          <a:xfrm>
            <a:off x="471488" y="1092200"/>
            <a:ext cx="8215312" cy="5254625"/>
          </a:xfrm>
        </p:spPr>
        <p:txBody>
          <a:bodyPr>
            <a:noAutofit/>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Date Placeholder 5"/>
          <p:cNvSpPr>
            <a:spLocks noGrp="1"/>
          </p:cNvSpPr>
          <p:nvPr>
            <p:ph type="dt" sz="half" idx="14"/>
          </p:nvPr>
        </p:nvSpPr>
        <p:spPr/>
        <p:txBody>
          <a:bodyPr/>
          <a:lstStyle/>
          <a:p>
            <a:endParaRPr lang="en-US" dirty="0">
              <a:solidFill>
                <a:prstClr val="black">
                  <a:tint val="75000"/>
                </a:prstClr>
              </a:solidFill>
              <a:latin typeface="Cambria"/>
            </a:endParaRPr>
          </a:p>
        </p:txBody>
      </p:sp>
      <p:sp>
        <p:nvSpPr>
          <p:cNvPr id="8" name="Slide Number Placeholder 7"/>
          <p:cNvSpPr>
            <a:spLocks noGrp="1"/>
          </p:cNvSpPr>
          <p:nvPr>
            <p:ph type="sldNum" sz="quarter" idx="15"/>
          </p:nvPr>
        </p:nvSpPr>
        <p:spPr/>
        <p:txBody>
          <a:bodyPr/>
          <a:lstStyle>
            <a:lvl1pPr>
              <a:defRPr>
                <a:solidFill>
                  <a:schemeClr val="bg1"/>
                </a:solidFill>
              </a:defRPr>
            </a:lvl1pPr>
          </a:lstStyle>
          <a:p>
            <a:fld id="{407C8B75-4858-41E6-BEC3-A0853FA4AC5B}" type="slidenum">
              <a:rPr smtClean="0">
                <a:solidFill>
                  <a:prstClr val="white"/>
                </a:solidFill>
                <a:latin typeface="Cambria"/>
              </a:rPr>
              <a:pPr/>
              <a:t>‹#›</a:t>
            </a:fld>
            <a:endParaRPr dirty="0">
              <a:solidFill>
                <a:prstClr val="white"/>
              </a:solidFill>
              <a:latin typeface="Cambria"/>
            </a:endParaRPr>
          </a:p>
        </p:txBody>
      </p:sp>
      <p:sp>
        <p:nvSpPr>
          <p:cNvPr id="10" name="Rectangle 9"/>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defTabSz="914400"/>
            <a:endParaRPr lang="en-US">
              <a:solidFill>
                <a:prstClr val="white"/>
              </a:solidFill>
              <a:latin typeface="Cambria"/>
            </a:endParaRPr>
          </a:p>
        </p:txBody>
      </p:sp>
      <p:sp>
        <p:nvSpPr>
          <p:cNvPr id="11" name="TextBox 10"/>
          <p:cNvSpPr txBox="1"/>
          <p:nvPr userDrawn="1"/>
        </p:nvSpPr>
        <p:spPr>
          <a:xfrm>
            <a:off x="120650" y="6521449"/>
            <a:ext cx="3035300" cy="184149"/>
          </a:xfrm>
          <a:prstGeom prst="rect">
            <a:avLst/>
          </a:prstGeom>
        </p:spPr>
        <p:txBody>
          <a:bodyPr vert="horz" lIns="91440" tIns="45720" rIns="91440" bIns="45720" rtlCol="0" anchor="ctr">
            <a:noAutofit/>
          </a:bodyPr>
          <a:lstStyle>
            <a:defPPr>
              <a:defRPr lang="en-US"/>
            </a:defPPr>
            <a:lvl1pPr>
              <a:defRPr sz="800">
                <a:solidFill>
                  <a:schemeClr val="tx1">
                    <a:tint val="75000"/>
                  </a:schemeClr>
                </a:solidFill>
              </a:defRPr>
            </a:lvl1pPr>
          </a:lstStyle>
          <a:p>
            <a:pPr defTabSz="914400"/>
            <a:r>
              <a:rPr lang="en-US" dirty="0" err="1" smtClean="0">
                <a:solidFill>
                  <a:prstClr val="white"/>
                </a:solidFill>
                <a:latin typeface="Cambria"/>
              </a:rPr>
              <a:t>Verisign</a:t>
            </a:r>
            <a:r>
              <a:rPr lang="en-US" dirty="0" smtClean="0">
                <a:solidFill>
                  <a:prstClr val="white"/>
                </a:solidFill>
                <a:latin typeface="Cambria"/>
              </a:rPr>
              <a:t> Public</a:t>
            </a:r>
          </a:p>
        </p:txBody>
      </p:sp>
      <p:sp>
        <p:nvSpPr>
          <p:cNvPr id="12" name="Footer Placeholder 11"/>
          <p:cNvSpPr>
            <a:spLocks noGrp="1"/>
          </p:cNvSpPr>
          <p:nvPr>
            <p:ph type="ftr" sz="quarter" idx="16"/>
          </p:nvPr>
        </p:nvSpPr>
        <p:spPr/>
        <p:txBody>
          <a:bodyPr/>
          <a:lstStyle>
            <a:lvl1pPr>
              <a:defRPr>
                <a:solidFill>
                  <a:schemeClr val="bg1"/>
                </a:solidFill>
              </a:defRPr>
            </a:lvl1pPr>
          </a:lstStyle>
          <a:p>
            <a:endParaRPr>
              <a:solidFill>
                <a:prstClr val="white"/>
              </a:solidFill>
              <a:latin typeface="Cambria"/>
            </a:endParaRPr>
          </a:p>
        </p:txBody>
      </p:sp>
    </p:spTree>
    <p:extLst>
      <p:ext uri="{BB962C8B-B14F-4D97-AF65-F5344CB8AC3E}">
        <p14:creationId xmlns:p14="http://schemas.microsoft.com/office/powerpoint/2010/main" val="2435019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er - White">
    <p:spTree>
      <p:nvGrpSpPr>
        <p:cNvPr id="1" name=""/>
        <p:cNvGrpSpPr/>
        <p:nvPr/>
      </p:nvGrpSpPr>
      <p:grpSpPr>
        <a:xfrm>
          <a:off x="0" y="0"/>
          <a:ext cx="0" cy="0"/>
          <a:chOff x="0" y="0"/>
          <a:chExt cx="0" cy="0"/>
        </a:xfrm>
      </p:grpSpPr>
      <p:sp>
        <p:nvSpPr>
          <p:cNvPr id="6" name="Rectangle 5"/>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mbria"/>
            </a:endParaRPr>
          </a:p>
        </p:txBody>
      </p:sp>
      <p:pic>
        <p:nvPicPr>
          <p:cNvPr id="7" name="Picture 6" descr="VRSN_logo_vertical_RGB_vecto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03558" y="2154922"/>
            <a:ext cx="2733958" cy="2540142"/>
          </a:xfrm>
          <a:prstGeom prst="rect">
            <a:avLst/>
          </a:prstGeom>
        </p:spPr>
      </p:pic>
      <p:sp>
        <p:nvSpPr>
          <p:cNvPr id="8" name="Rectangle 9"/>
          <p:cNvSpPr>
            <a:spLocks noChangeArrowheads="1"/>
          </p:cNvSpPr>
          <p:nvPr userDrawn="1"/>
        </p:nvSpPr>
        <p:spPr bwMode="auto">
          <a:xfrm>
            <a:off x="1335650" y="6445994"/>
            <a:ext cx="64727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gn="ctr" defTabSz="914400">
              <a:buFont typeface="Arial" charset="0"/>
              <a:buNone/>
            </a:pPr>
            <a:r>
              <a:rPr lang="en-US" sz="700" b="1" dirty="0">
                <a:solidFill>
                  <a:srgbClr val="7F7F7F"/>
                </a:solidFill>
                <a:latin typeface="Cambria"/>
              </a:rPr>
              <a:t>© 2013 VeriSign, Inc. All rights reserved. VERISIGN and other trademarks, service marks, and designs are registered or unregistered trademarks of VeriSign, Inc. and its subsidiaries in the United States and in foreign countries. All other trademarks are property of their respective owners.</a:t>
            </a:r>
            <a:endParaRPr lang="en-US" sz="700" dirty="0">
              <a:solidFill>
                <a:srgbClr val="7F7F7F"/>
              </a:solidFill>
              <a:latin typeface="Cambria"/>
            </a:endParaRPr>
          </a:p>
        </p:txBody>
      </p:sp>
    </p:spTree>
    <p:extLst>
      <p:ext uri="{BB962C8B-B14F-4D97-AF65-F5344CB8AC3E}">
        <p14:creationId xmlns:p14="http://schemas.microsoft.com/office/powerpoint/2010/main" val="92171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922BFE-AC95-A142-A9C5-4002F6675BD8}"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3426159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er - Dark">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6" name="Rectangle 5"/>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mbria"/>
            </a:endParaRPr>
          </a:p>
        </p:txBody>
      </p:sp>
      <p:sp>
        <p:nvSpPr>
          <p:cNvPr id="8" name="Rectangle 9"/>
          <p:cNvSpPr>
            <a:spLocks noChangeArrowheads="1"/>
          </p:cNvSpPr>
          <p:nvPr userDrawn="1"/>
        </p:nvSpPr>
        <p:spPr bwMode="auto">
          <a:xfrm>
            <a:off x="1335650" y="6445994"/>
            <a:ext cx="64727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gn="ctr" defTabSz="914400">
              <a:buFont typeface="Arial" charset="0"/>
              <a:buNone/>
            </a:pPr>
            <a:r>
              <a:rPr lang="en-US" sz="700" b="1" dirty="0">
                <a:solidFill>
                  <a:prstClr val="white"/>
                </a:solidFill>
                <a:latin typeface="Cambria"/>
              </a:rPr>
              <a:t>© 2013 VeriSign, Inc. All rights reserved. VERISIGN and other trademarks, service marks, and designs are registered or unregistered trademarks of VeriSign, Inc. and its subsidiaries in the United States and in foreign countries. All other trademarks are property of their respective owners.</a:t>
            </a:r>
            <a:endParaRPr lang="en-US" sz="700" dirty="0">
              <a:solidFill>
                <a:prstClr val="white"/>
              </a:solidFill>
              <a:latin typeface="Cambria"/>
            </a:endParaRPr>
          </a:p>
        </p:txBody>
      </p:sp>
      <p:pic>
        <p:nvPicPr>
          <p:cNvPr id="5" name="Picture 4" descr="PoweredBy_lockup_RGB_vector_revers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22103" y="2007704"/>
            <a:ext cx="2131030" cy="2336808"/>
          </a:xfrm>
          <a:prstGeom prst="rect">
            <a:avLst/>
          </a:prstGeom>
        </p:spPr>
      </p:pic>
    </p:spTree>
    <p:extLst>
      <p:ext uri="{BB962C8B-B14F-4D97-AF65-F5344CB8AC3E}">
        <p14:creationId xmlns:p14="http://schemas.microsoft.com/office/powerpoint/2010/main" val="355840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TLD">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500582"/>
            <a:ext cx="8229600" cy="1001280"/>
          </a:xfrm>
        </p:spPr>
        <p:txBody>
          <a:bodyPr anchor="b">
            <a:noAutofit/>
          </a:bodyPr>
          <a:lstStyle>
            <a:lvl1pPr>
              <a:defRPr sz="32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523509"/>
            <a:ext cx="8229600" cy="1823315"/>
          </a:xfrm>
        </p:spPr>
        <p:txBody>
          <a:bodyPr>
            <a:noAutofit/>
          </a:bodyPr>
          <a:lstStyle>
            <a:lvl1pPr marL="0" indent="0" algn="l">
              <a:buNone/>
              <a:defRPr lang="en-US" sz="2400" kern="1200" dirty="0">
                <a:solidFill>
                  <a:srgbClr val="99DDF5"/>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prstClr val="white"/>
              </a:solidFill>
              <a:latin typeface="Cambria"/>
            </a:endParaRPr>
          </a:p>
        </p:txBody>
      </p:sp>
      <p:sp>
        <p:nvSpPr>
          <p:cNvPr id="13" name="Rectangle 12"/>
          <p:cNvSpPr/>
          <p:nvPr userDrawn="1"/>
        </p:nvSpPr>
        <p:spPr>
          <a:xfrm>
            <a:off x="0" y="0"/>
            <a:ext cx="9144000" cy="3421063"/>
          </a:xfrm>
          <a:prstGeom prst="rect">
            <a:avLst/>
          </a:prstGeom>
          <a:gradFill flip="none" rotWithShape="1">
            <a:gsLst>
              <a:gs pos="0">
                <a:srgbClr val="DCDCDC"/>
              </a:gs>
              <a:gs pos="100000">
                <a:srgbClr val="DCDCDC"/>
              </a:gs>
              <a:gs pos="85000">
                <a:srgbClr val="FFFFFF"/>
              </a:gs>
              <a:gs pos="15000">
                <a:schemeClr val="bg1"/>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prstClr val="white"/>
              </a:solidFill>
              <a:latin typeface="Cambria"/>
            </a:endParaRPr>
          </a:p>
        </p:txBody>
      </p:sp>
      <p:pic>
        <p:nvPicPr>
          <p:cNvPr id="16" name="Picture 15" descr="PbVRSN_Portfolio_Vert_Final_201309.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8836" y="355779"/>
            <a:ext cx="6446735" cy="2773773"/>
          </a:xfrm>
          <a:prstGeom prst="rect">
            <a:avLst/>
          </a:prstGeom>
        </p:spPr>
      </p:pic>
    </p:spTree>
    <p:extLst>
      <p:ext uri="{BB962C8B-B14F-4D97-AF65-F5344CB8AC3E}">
        <p14:creationId xmlns:p14="http://schemas.microsoft.com/office/powerpoint/2010/main" val="3058832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Servers">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500582"/>
            <a:ext cx="8229600" cy="1001280"/>
          </a:xfrm>
        </p:spPr>
        <p:txBody>
          <a:bodyPr anchor="b">
            <a:noAutofit/>
          </a:bodyPr>
          <a:lstStyle>
            <a:lvl1pPr>
              <a:defRPr sz="32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523509"/>
            <a:ext cx="8229600" cy="1823315"/>
          </a:xfrm>
        </p:spPr>
        <p:txBody>
          <a:bodyPr>
            <a:noAutofit/>
          </a:bodyPr>
          <a:lstStyle>
            <a:lvl1pPr marL="0" indent="0" algn="l">
              <a:buNone/>
              <a:defRPr lang="en-US" sz="2400" kern="1200" dirty="0">
                <a:solidFill>
                  <a:srgbClr val="99DDF5"/>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prstClr val="white"/>
              </a:solidFill>
              <a:latin typeface="Cambria"/>
            </a:endParaRPr>
          </a:p>
        </p:txBody>
      </p:sp>
      <p:pic>
        <p:nvPicPr>
          <p:cNvPr id="13" name="Picture 12" descr="VRSN_PPT_Master2_FullSlide.jpg"/>
          <p:cNvPicPr>
            <a:picLocks noChangeAspect="1"/>
          </p:cNvPicPr>
          <p:nvPr userDrawn="1"/>
        </p:nvPicPr>
        <p:blipFill rotWithShape="1">
          <a:blip r:embed="rId2" cstate="screen">
            <a:extLst>
              <a:ext uri="{28A0092B-C50C-407E-A947-70E740481C1C}">
                <a14:useLocalDpi xmlns:a14="http://schemas.microsoft.com/office/drawing/2010/main"/>
              </a:ext>
            </a:extLst>
          </a:blip>
          <a:srcRect t="1" b="841"/>
          <a:stretch/>
        </p:blipFill>
        <p:spPr>
          <a:xfrm>
            <a:off x="0" y="1"/>
            <a:ext cx="9144000" cy="3421062"/>
          </a:xfrm>
          <a:prstGeom prst="rect">
            <a:avLst/>
          </a:prstGeom>
          <a:effectLst>
            <a:outerShdw blurRad="50800" dist="38100" dir="5400000" algn="t" rotWithShape="0">
              <a:prstClr val="black">
                <a:alpha val="40000"/>
              </a:prstClr>
            </a:outerShdw>
          </a:effectLst>
        </p:spPr>
      </p:pic>
      <p:pic>
        <p:nvPicPr>
          <p:cNvPr id="16" name="Picture 15" descr="VRSN_logo_vertical_RGB_transparent_revers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27668" y="116046"/>
            <a:ext cx="1226958" cy="1179802"/>
          </a:xfrm>
          <a:prstGeom prst="rect">
            <a:avLst/>
          </a:prstGeom>
        </p:spPr>
      </p:pic>
    </p:spTree>
    <p:extLst>
      <p:ext uri="{BB962C8B-B14F-4D97-AF65-F5344CB8AC3E}">
        <p14:creationId xmlns:p14="http://schemas.microsoft.com/office/powerpoint/2010/main" val="1485187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Dots">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500582"/>
            <a:ext cx="8229600" cy="1001280"/>
          </a:xfrm>
        </p:spPr>
        <p:txBody>
          <a:bodyPr anchor="b">
            <a:noAutofit/>
          </a:bodyPr>
          <a:lstStyle>
            <a:lvl1pPr>
              <a:defRPr sz="32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523509"/>
            <a:ext cx="8229600" cy="1823315"/>
          </a:xfrm>
        </p:spPr>
        <p:txBody>
          <a:bodyPr>
            <a:noAutofit/>
          </a:bodyPr>
          <a:lstStyle>
            <a:lvl1pPr marL="0" indent="0" algn="l">
              <a:buNone/>
              <a:defRPr lang="en-US" sz="2400" kern="1200" dirty="0">
                <a:solidFill>
                  <a:srgbClr val="99DDF5"/>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prstClr val="white"/>
              </a:solidFill>
              <a:latin typeface="Cambria"/>
            </a:endParaRPr>
          </a:p>
        </p:txBody>
      </p:sp>
      <p:pic>
        <p:nvPicPr>
          <p:cNvPr id="13" name="Picture 12" descr="VRSN_PPT_Master3_FullSlide.jpg"/>
          <p:cNvPicPr>
            <a:picLocks noChangeAspect="1"/>
          </p:cNvPicPr>
          <p:nvPr userDrawn="1"/>
        </p:nvPicPr>
        <p:blipFill rotWithShape="1">
          <a:blip r:embed="rId2" cstate="screen">
            <a:extLst>
              <a:ext uri="{28A0092B-C50C-407E-A947-70E740481C1C}">
                <a14:useLocalDpi xmlns:a14="http://schemas.microsoft.com/office/drawing/2010/main"/>
              </a:ext>
            </a:extLst>
          </a:blip>
          <a:srcRect b="843"/>
          <a:stretch/>
        </p:blipFill>
        <p:spPr>
          <a:xfrm>
            <a:off x="0" y="1"/>
            <a:ext cx="9144000" cy="3421062"/>
          </a:xfrm>
          <a:prstGeom prst="rect">
            <a:avLst/>
          </a:prstGeom>
          <a:effectLst>
            <a:outerShdw blurRad="50800" dist="38100" dir="5400000" algn="t" rotWithShape="0">
              <a:prstClr val="black">
                <a:alpha val="40000"/>
              </a:prstClr>
            </a:outerShdw>
          </a:effectLst>
        </p:spPr>
      </p:pic>
      <p:pic>
        <p:nvPicPr>
          <p:cNvPr id="16" name="Picture 15" descr="VRSN_logo_vertical_RGB_transparent_revers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27668" y="116046"/>
            <a:ext cx="1226958" cy="1179802"/>
          </a:xfrm>
          <a:prstGeom prst="rect">
            <a:avLst/>
          </a:prstGeom>
        </p:spPr>
      </p:pic>
    </p:spTree>
    <p:extLst>
      <p:ext uri="{BB962C8B-B14F-4D97-AF65-F5344CB8AC3E}">
        <p14:creationId xmlns:p14="http://schemas.microsoft.com/office/powerpoint/2010/main" val="16019226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 Gray">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897467"/>
            <a:ext cx="9144000" cy="3691466"/>
          </a:xfrm>
          <a:prstGeom prst="rect">
            <a:avLst/>
          </a:prstGeom>
          <a:gradFill>
            <a:gsLst>
              <a:gs pos="0">
                <a:srgbClr val="D4D4D4"/>
              </a:gs>
              <a:gs pos="100000">
                <a:srgbClr val="70707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mbria"/>
            </a:endParaRPr>
          </a:p>
        </p:txBody>
      </p:sp>
      <p:sp>
        <p:nvSpPr>
          <p:cNvPr id="11" name="Title 10"/>
          <p:cNvSpPr>
            <a:spLocks noGrp="1"/>
          </p:cNvSpPr>
          <p:nvPr>
            <p:ph type="title"/>
          </p:nvPr>
        </p:nvSpPr>
        <p:spPr>
          <a:xfrm>
            <a:off x="457200" y="1038225"/>
            <a:ext cx="8229600" cy="1066800"/>
          </a:xfrm>
        </p:spPr>
        <p:txBody>
          <a:bodyPr anchor="b" anchorCtr="0">
            <a:noAutofit/>
          </a:bodyPr>
          <a:lstStyle>
            <a:lvl1pPr>
              <a:defRPr sz="3200">
                <a:solidFill>
                  <a:schemeClr val="bg1"/>
                </a:solidFill>
              </a:defRPr>
            </a:lvl1pPr>
          </a:lstStyle>
          <a:p>
            <a:r>
              <a:rPr lang="en-US" dirty="0" smtClean="0"/>
              <a:t>Click to edit Master title style</a:t>
            </a:r>
            <a:endParaRPr lang="en-US" dirty="0"/>
          </a:p>
        </p:txBody>
      </p:sp>
      <p:sp>
        <p:nvSpPr>
          <p:cNvPr id="17" name="Text Placeholder 16"/>
          <p:cNvSpPr>
            <a:spLocks noGrp="1"/>
          </p:cNvSpPr>
          <p:nvPr>
            <p:ph type="body" sz="quarter" idx="13"/>
          </p:nvPr>
        </p:nvSpPr>
        <p:spPr>
          <a:xfrm>
            <a:off x="457200" y="2106900"/>
            <a:ext cx="8229600" cy="2331749"/>
          </a:xfrm>
        </p:spPr>
        <p:txBody>
          <a:bodyPr>
            <a:noAutofit/>
          </a:bodyPr>
          <a:lstStyle>
            <a:lvl1pPr marL="0" indent="0">
              <a:buNone/>
              <a:defRPr sz="2000">
                <a:solidFill>
                  <a:schemeClr val="bg1"/>
                </a:solidFill>
              </a:defRPr>
            </a:lvl1pPr>
            <a:lvl2pPr marL="0" indent="0">
              <a:buNone/>
              <a:defRPr sz="1800">
                <a:solidFill>
                  <a:schemeClr val="bg1"/>
                </a:solidFill>
              </a:defRPr>
            </a:lvl2pPr>
            <a:lvl3pPr marL="0" indent="0">
              <a:buNone/>
              <a:defRPr sz="1600">
                <a:solidFill>
                  <a:schemeClr val="bg1"/>
                </a:solidFill>
              </a:defRPr>
            </a:lvl3pPr>
            <a:lvl4pPr marL="0" indent="0">
              <a:buNone/>
              <a:defRPr sz="1400">
                <a:solidFill>
                  <a:schemeClr val="bg1"/>
                </a:solidFill>
              </a:defRPr>
            </a:lvl4pPr>
            <a:lvl5pPr marL="0" indent="0">
              <a:buNone/>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5"/>
          </p:nvPr>
        </p:nvSpPr>
        <p:spPr/>
        <p:txBody>
          <a:bodyPr/>
          <a:lstStyle/>
          <a:p>
            <a:fld id="{407C8B75-4858-41E6-BEC3-A0853FA4AC5B}" type="slidenum">
              <a:rPr>
                <a:solidFill>
                  <a:prstClr val="black">
                    <a:tint val="75000"/>
                  </a:prstClr>
                </a:solidFill>
                <a:latin typeface="Cambria"/>
              </a:rPr>
              <a:pPr/>
              <a:t>‹#›</a:t>
            </a:fld>
            <a:endParaRPr dirty="0">
              <a:solidFill>
                <a:prstClr val="black">
                  <a:tint val="75000"/>
                </a:prstClr>
              </a:solidFill>
              <a:latin typeface="Cambria"/>
            </a:endParaRPr>
          </a:p>
        </p:txBody>
      </p:sp>
      <p:sp>
        <p:nvSpPr>
          <p:cNvPr id="7" name="Footer Placeholder 6"/>
          <p:cNvSpPr>
            <a:spLocks noGrp="1"/>
          </p:cNvSpPr>
          <p:nvPr>
            <p:ph type="ftr" sz="quarter" idx="16"/>
          </p:nvPr>
        </p:nvSpPr>
        <p:spPr/>
        <p:txBody>
          <a:bodyPr/>
          <a:lstStyle/>
          <a:p>
            <a:endParaRPr>
              <a:solidFill>
                <a:prstClr val="black">
                  <a:tint val="75000"/>
                </a:prstClr>
              </a:solidFill>
              <a:latin typeface="Cambria"/>
            </a:endParaRPr>
          </a:p>
        </p:txBody>
      </p:sp>
    </p:spTree>
    <p:extLst>
      <p:ext uri="{BB962C8B-B14F-4D97-AF65-F5344CB8AC3E}">
        <p14:creationId xmlns:p14="http://schemas.microsoft.com/office/powerpoint/2010/main" val="18757951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 Lt Blu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897467"/>
            <a:ext cx="9144000" cy="3691466"/>
          </a:xfrm>
          <a:prstGeom prst="rect">
            <a:avLst/>
          </a:prstGeom>
          <a:gradFill>
            <a:gsLst>
              <a:gs pos="0">
                <a:srgbClr val="61A1D4"/>
              </a:gs>
              <a:gs pos="100000">
                <a:srgbClr val="0061A3"/>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mbria"/>
            </a:endParaRPr>
          </a:p>
        </p:txBody>
      </p:sp>
      <p:sp>
        <p:nvSpPr>
          <p:cNvPr id="11" name="Title 10"/>
          <p:cNvSpPr>
            <a:spLocks noGrp="1"/>
          </p:cNvSpPr>
          <p:nvPr>
            <p:ph type="title"/>
          </p:nvPr>
        </p:nvSpPr>
        <p:spPr>
          <a:xfrm>
            <a:off x="457200" y="1038225"/>
            <a:ext cx="8229600" cy="1066800"/>
          </a:xfrm>
        </p:spPr>
        <p:txBody>
          <a:bodyPr anchor="b" anchorCtr="0">
            <a:noAutofit/>
          </a:bodyPr>
          <a:lstStyle>
            <a:lvl1pPr>
              <a:defRPr sz="3200">
                <a:solidFill>
                  <a:schemeClr val="bg1"/>
                </a:solidFill>
              </a:defRPr>
            </a:lvl1pPr>
          </a:lstStyle>
          <a:p>
            <a:r>
              <a:rPr lang="en-US" dirty="0" smtClean="0"/>
              <a:t>Click to edit Master title style</a:t>
            </a:r>
            <a:endParaRPr lang="en-US" dirty="0"/>
          </a:p>
        </p:txBody>
      </p:sp>
      <p:sp>
        <p:nvSpPr>
          <p:cNvPr id="17" name="Text Placeholder 16"/>
          <p:cNvSpPr>
            <a:spLocks noGrp="1"/>
          </p:cNvSpPr>
          <p:nvPr>
            <p:ph type="body" sz="quarter" idx="13"/>
          </p:nvPr>
        </p:nvSpPr>
        <p:spPr>
          <a:xfrm>
            <a:off x="457200" y="2106900"/>
            <a:ext cx="8229600" cy="2331749"/>
          </a:xfrm>
        </p:spPr>
        <p:txBody>
          <a:bodyPr>
            <a:noAutofit/>
          </a:bodyPr>
          <a:lstStyle>
            <a:lvl1pPr marL="0" indent="0">
              <a:buNone/>
              <a:defRPr sz="2000">
                <a:solidFill>
                  <a:srgbClr val="99DDF5"/>
                </a:solidFill>
              </a:defRPr>
            </a:lvl1pPr>
            <a:lvl2pPr marL="0" indent="0">
              <a:buNone/>
              <a:defRPr sz="1800">
                <a:solidFill>
                  <a:srgbClr val="99DDF5"/>
                </a:solidFill>
              </a:defRPr>
            </a:lvl2pPr>
            <a:lvl3pPr marL="0" indent="0">
              <a:buNone/>
              <a:defRPr sz="1600">
                <a:solidFill>
                  <a:srgbClr val="99DDF5"/>
                </a:solidFill>
              </a:defRPr>
            </a:lvl3pPr>
            <a:lvl4pPr marL="0" indent="0">
              <a:buNone/>
              <a:defRPr sz="1400">
                <a:solidFill>
                  <a:srgbClr val="99DDF5"/>
                </a:solidFill>
              </a:defRPr>
            </a:lvl4pPr>
            <a:lvl5pPr marL="0" indent="0">
              <a:buNone/>
              <a:defRPr sz="1400">
                <a:solidFill>
                  <a:srgbClr val="99DDF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4"/>
          </p:nvPr>
        </p:nvSpPr>
        <p:spPr/>
        <p:txBody>
          <a:bodyPr/>
          <a:lstStyle/>
          <a:p>
            <a:endParaRPr lang="en-US" dirty="0">
              <a:solidFill>
                <a:prstClr val="black">
                  <a:tint val="75000"/>
                </a:prstClr>
              </a:solidFill>
              <a:latin typeface="Cambria"/>
            </a:endParaRPr>
          </a:p>
        </p:txBody>
      </p:sp>
      <p:sp>
        <p:nvSpPr>
          <p:cNvPr id="6" name="Slide Number Placeholder 5"/>
          <p:cNvSpPr>
            <a:spLocks noGrp="1"/>
          </p:cNvSpPr>
          <p:nvPr>
            <p:ph type="sldNum" sz="quarter" idx="15"/>
          </p:nvPr>
        </p:nvSpPr>
        <p:spPr/>
        <p:txBody>
          <a:bodyPr/>
          <a:lstStyle/>
          <a:p>
            <a:fld id="{407C8B75-4858-41E6-BEC3-A0853FA4AC5B}" type="slidenum">
              <a:rPr>
                <a:solidFill>
                  <a:prstClr val="black">
                    <a:tint val="75000"/>
                  </a:prstClr>
                </a:solidFill>
                <a:latin typeface="Cambria"/>
              </a:rPr>
              <a:pPr/>
              <a:t>‹#›</a:t>
            </a:fld>
            <a:endParaRPr dirty="0">
              <a:solidFill>
                <a:prstClr val="black">
                  <a:tint val="75000"/>
                </a:prstClr>
              </a:solidFill>
              <a:latin typeface="Cambria"/>
            </a:endParaRPr>
          </a:p>
        </p:txBody>
      </p:sp>
      <p:sp>
        <p:nvSpPr>
          <p:cNvPr id="7" name="Footer Placeholder 6"/>
          <p:cNvSpPr>
            <a:spLocks noGrp="1"/>
          </p:cNvSpPr>
          <p:nvPr>
            <p:ph type="ftr" sz="quarter" idx="16"/>
          </p:nvPr>
        </p:nvSpPr>
        <p:spPr/>
        <p:txBody>
          <a:bodyPr/>
          <a:lstStyle/>
          <a:p>
            <a:endParaRPr>
              <a:solidFill>
                <a:prstClr val="black">
                  <a:tint val="75000"/>
                </a:prstClr>
              </a:solidFill>
              <a:latin typeface="Cambria"/>
            </a:endParaRPr>
          </a:p>
        </p:txBody>
      </p:sp>
    </p:spTree>
    <p:extLst>
      <p:ext uri="{BB962C8B-B14F-4D97-AF65-F5344CB8AC3E}">
        <p14:creationId xmlns:p14="http://schemas.microsoft.com/office/powerpoint/2010/main" val="4493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500582"/>
            <a:ext cx="8229600" cy="1001280"/>
          </a:xfrm>
        </p:spPr>
        <p:txBody>
          <a:bodyPr anchor="b">
            <a:noAutofit/>
          </a:bodyPr>
          <a:lstStyle>
            <a:lvl1pPr>
              <a:defRPr sz="32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523509"/>
            <a:ext cx="8229600" cy="1823315"/>
          </a:xfrm>
        </p:spPr>
        <p:txBody>
          <a:bodyPr>
            <a:noAutofit/>
          </a:bodyPr>
          <a:lstStyle>
            <a:lvl1pPr marL="0" indent="0" algn="l">
              <a:buNone/>
              <a:defRPr lang="en-US" sz="2400" kern="1200" dirty="0">
                <a:solidFill>
                  <a:srgbClr val="99DDF5"/>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6732" b="17049"/>
          <a:stretch/>
        </p:blipFill>
        <p:spPr>
          <a:xfrm>
            <a:off x="0" y="0"/>
            <a:ext cx="9144000" cy="3421063"/>
          </a:xfrm>
          <a:prstGeom prst="rect">
            <a:avLst/>
          </a:prstGeom>
          <a:effectLst>
            <a:outerShdw blurRad="50800" dist="38100" dir="5400000" algn="t" rotWithShape="0">
              <a:prstClr val="black">
                <a:alpha val="40000"/>
              </a:prstClr>
            </a:outerShdw>
          </a:effectLst>
        </p:spPr>
      </p:pic>
      <p:pic>
        <p:nvPicPr>
          <p:cNvPr id="11" name="Picture 2" descr="Z:\SkyDrive\Work\current projects master\Verisign\Registrar Days 2013\!assets\Verisign-Logo_stack_whitetext.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3810000" y="1015314"/>
            <a:ext cx="1524000" cy="1419498"/>
          </a:xfrm>
          <a:prstGeom prst="rect">
            <a:avLst/>
          </a:prstGeom>
          <a:noFill/>
          <a:effectLst>
            <a:glow rad="228600">
              <a:schemeClr val="bg1">
                <a:alpha val="40000"/>
              </a:schemeClr>
            </a:glo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8600" y="1600691"/>
            <a:ext cx="2635250" cy="236045"/>
          </a:xfrm>
          <a:prstGeom prst="rect">
            <a:avLst/>
          </a:prstGeom>
          <a:effectLst>
            <a:outerShdw blurRad="38100" algn="ctr" rotWithShape="0">
              <a:prstClr val="black">
                <a:alpha val="30000"/>
              </a:prstClr>
            </a:outerShdw>
          </a:effectLst>
        </p:spPr>
      </p:pic>
      <p:sp>
        <p:nvSpPr>
          <p:cNvPr id="15" name="Rectangle 14"/>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srgbClr val="FFFFFF"/>
              </a:solidFill>
              <a:latin typeface="Helvetica"/>
            </a:endParaRPr>
          </a:p>
        </p:txBody>
      </p:sp>
    </p:spTree>
    <p:extLst>
      <p:ext uri="{BB962C8B-B14F-4D97-AF65-F5344CB8AC3E}">
        <p14:creationId xmlns:p14="http://schemas.microsoft.com/office/powerpoint/2010/main" val="368254830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 name="Date Placeholder 9"/>
          <p:cNvSpPr>
            <a:spLocks noGrp="1"/>
          </p:cNvSpPr>
          <p:nvPr>
            <p:ph type="dt" sz="half" idx="10"/>
          </p:nvPr>
        </p:nvSpPr>
        <p:spPr/>
        <p:txBody>
          <a:bodyPr/>
          <a:lstStyle/>
          <a:p>
            <a:endParaRPr lang="en-US" dirty="0">
              <a:solidFill>
                <a:srgbClr val="000000">
                  <a:tint val="75000"/>
                </a:srgbClr>
              </a:solidFill>
              <a:latin typeface="Helvetica"/>
            </a:endParaRPr>
          </a:p>
        </p:txBody>
      </p:sp>
      <p:sp>
        <p:nvSpPr>
          <p:cNvPr id="11" name="Footer Placeholder 10"/>
          <p:cNvSpPr>
            <a:spLocks noGrp="1"/>
          </p:cNvSpPr>
          <p:nvPr>
            <p:ph type="ftr" sz="quarter" idx="11"/>
          </p:nvPr>
        </p:nvSpPr>
        <p:spPr/>
        <p:txBody>
          <a:bodyPr/>
          <a:lstStyle/>
          <a:p>
            <a:endParaRPr>
              <a:solidFill>
                <a:srgbClr val="000000">
                  <a:tint val="75000"/>
                </a:srgbClr>
              </a:solidFill>
              <a:latin typeface="Helvetica"/>
            </a:endParaRPr>
          </a:p>
        </p:txBody>
      </p:sp>
      <p:sp>
        <p:nvSpPr>
          <p:cNvPr id="12" name="Slide Number Placeholder 11"/>
          <p:cNvSpPr>
            <a:spLocks noGrp="1"/>
          </p:cNvSpPr>
          <p:nvPr>
            <p:ph type="sldNum" sz="quarter" idx="12"/>
          </p:nvPr>
        </p:nvSpPr>
        <p:spPr/>
        <p:txBody>
          <a:bodyPr/>
          <a:lstStyle/>
          <a:p>
            <a:fld id="{407C8B75-4858-41E6-BEC3-A0853FA4AC5B}" type="slidenum">
              <a:rPr>
                <a:solidFill>
                  <a:srgbClr val="000000">
                    <a:tint val="75000"/>
                  </a:srgbClr>
                </a:solidFill>
                <a:latin typeface="Helvetica"/>
              </a:rPr>
              <a:pPr/>
              <a:t>‹#›</a:t>
            </a:fld>
            <a:endParaRPr dirty="0">
              <a:solidFill>
                <a:srgbClr val="000000">
                  <a:tint val="75000"/>
                </a:srgbClr>
              </a:solidFill>
              <a:latin typeface="Helvetica"/>
            </a:endParaRPr>
          </a:p>
        </p:txBody>
      </p:sp>
    </p:spTree>
    <p:extLst>
      <p:ext uri="{BB962C8B-B14F-4D97-AF65-F5344CB8AC3E}">
        <p14:creationId xmlns:p14="http://schemas.microsoft.com/office/powerpoint/2010/main" val="1594844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sz="half" idx="1"/>
          </p:nvPr>
        </p:nvSpPr>
        <p:spPr>
          <a:xfrm>
            <a:off x="457200" y="1092200"/>
            <a:ext cx="4038600" cy="5254625"/>
          </a:xfrm>
        </p:spPr>
        <p:txBody>
          <a:bodyPr>
            <a:no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p:nvPr>
        </p:nvSpPr>
        <p:spPr>
          <a:xfrm>
            <a:off x="4648200" y="1092200"/>
            <a:ext cx="4038600" cy="5254625"/>
          </a:xfrm>
        </p:spPr>
        <p:txBody>
          <a:bodyPr>
            <a:no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Date Placeholder 4"/>
          <p:cNvSpPr>
            <a:spLocks noGrp="1"/>
          </p:cNvSpPr>
          <p:nvPr>
            <p:ph type="dt" sz="half" idx="10"/>
          </p:nvPr>
        </p:nvSpPr>
        <p:spPr/>
        <p:txBody>
          <a:bodyPr/>
          <a:lstStyle/>
          <a:p>
            <a:endParaRPr lang="en-US" dirty="0">
              <a:solidFill>
                <a:srgbClr val="000000">
                  <a:tint val="75000"/>
                </a:srgbClr>
              </a:solidFill>
              <a:latin typeface="Helvetica"/>
            </a:endParaRPr>
          </a:p>
        </p:txBody>
      </p:sp>
      <p:sp>
        <p:nvSpPr>
          <p:cNvPr id="6" name="Slide Number Placeholder 5"/>
          <p:cNvSpPr>
            <a:spLocks noGrp="1"/>
          </p:cNvSpPr>
          <p:nvPr>
            <p:ph type="sldNum" sz="quarter" idx="11"/>
          </p:nvPr>
        </p:nvSpPr>
        <p:spPr/>
        <p:txBody>
          <a:bodyPr/>
          <a:lstStyle/>
          <a:p>
            <a:fld id="{407C8B75-4858-41E6-BEC3-A0853FA4AC5B}" type="slidenum">
              <a:rPr>
                <a:solidFill>
                  <a:srgbClr val="000000">
                    <a:tint val="75000"/>
                  </a:srgbClr>
                </a:solidFill>
                <a:latin typeface="Helvetica"/>
              </a:rPr>
              <a:pPr/>
              <a:t>‹#›</a:t>
            </a:fld>
            <a:endParaRPr dirty="0">
              <a:solidFill>
                <a:srgbClr val="000000">
                  <a:tint val="75000"/>
                </a:srgbClr>
              </a:solidFill>
              <a:latin typeface="Helvetica"/>
            </a:endParaRPr>
          </a:p>
        </p:txBody>
      </p:sp>
      <p:sp>
        <p:nvSpPr>
          <p:cNvPr id="7" name="Footer Placeholder 6"/>
          <p:cNvSpPr>
            <a:spLocks noGrp="1"/>
          </p:cNvSpPr>
          <p:nvPr>
            <p:ph type="ftr" sz="quarter" idx="12"/>
          </p:nvPr>
        </p:nvSpPr>
        <p:spPr/>
        <p:txBody>
          <a:bodyPr/>
          <a:lstStyle/>
          <a:p>
            <a:endParaRPr>
              <a:solidFill>
                <a:srgbClr val="000000">
                  <a:tint val="75000"/>
                </a:srgbClr>
              </a:solidFill>
              <a:latin typeface="Helvetica"/>
            </a:endParaRPr>
          </a:p>
        </p:txBody>
      </p:sp>
    </p:spTree>
    <p:extLst>
      <p:ext uri="{BB962C8B-B14F-4D97-AF65-F5344CB8AC3E}">
        <p14:creationId xmlns:p14="http://schemas.microsoft.com/office/powerpoint/2010/main" val="30017583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solidFill>
                <a:srgbClr val="000000">
                  <a:tint val="75000"/>
                </a:srgbClr>
              </a:solidFill>
              <a:latin typeface="Helvetica"/>
            </a:endParaRPr>
          </a:p>
        </p:txBody>
      </p:sp>
      <p:sp>
        <p:nvSpPr>
          <p:cNvPr id="4" name="Slide Number Placeholder 3"/>
          <p:cNvSpPr>
            <a:spLocks noGrp="1"/>
          </p:cNvSpPr>
          <p:nvPr>
            <p:ph type="sldNum" sz="quarter" idx="11"/>
          </p:nvPr>
        </p:nvSpPr>
        <p:spPr/>
        <p:txBody>
          <a:bodyPr/>
          <a:lstStyle/>
          <a:p>
            <a:fld id="{407C8B75-4858-41E6-BEC3-A0853FA4AC5B}" type="slidenum">
              <a:rPr>
                <a:solidFill>
                  <a:srgbClr val="000000">
                    <a:tint val="75000"/>
                  </a:srgbClr>
                </a:solidFill>
                <a:latin typeface="Helvetica"/>
              </a:rPr>
              <a:pPr/>
              <a:t>‹#›</a:t>
            </a:fld>
            <a:endParaRPr dirty="0">
              <a:solidFill>
                <a:srgbClr val="000000">
                  <a:tint val="75000"/>
                </a:srgbClr>
              </a:solidFill>
              <a:latin typeface="Helvetica"/>
            </a:endParaRPr>
          </a:p>
        </p:txBody>
      </p:sp>
      <p:sp>
        <p:nvSpPr>
          <p:cNvPr id="5" name="Footer Placeholder 4"/>
          <p:cNvSpPr>
            <a:spLocks noGrp="1"/>
          </p:cNvSpPr>
          <p:nvPr>
            <p:ph type="ftr" sz="quarter" idx="12"/>
          </p:nvPr>
        </p:nvSpPr>
        <p:spPr/>
        <p:txBody>
          <a:bodyPr/>
          <a:lstStyle/>
          <a:p>
            <a:endParaRPr>
              <a:solidFill>
                <a:srgbClr val="000000">
                  <a:tint val="75000"/>
                </a:srgbClr>
              </a:solidFill>
              <a:latin typeface="Helvetica"/>
            </a:endParaRPr>
          </a:p>
        </p:txBody>
      </p:sp>
    </p:spTree>
    <p:extLst>
      <p:ext uri="{BB962C8B-B14F-4D97-AF65-F5344CB8AC3E}">
        <p14:creationId xmlns:p14="http://schemas.microsoft.com/office/powerpoint/2010/main" val="1622595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922BFE-AC95-A142-A9C5-4002F6675BD8}"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17802629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000000">
                  <a:tint val="75000"/>
                </a:srgbClr>
              </a:solidFill>
              <a:latin typeface="Helvetica"/>
            </a:endParaRPr>
          </a:p>
        </p:txBody>
      </p:sp>
      <p:sp>
        <p:nvSpPr>
          <p:cNvPr id="3" name="Slide Number Placeholder 2"/>
          <p:cNvSpPr>
            <a:spLocks noGrp="1"/>
          </p:cNvSpPr>
          <p:nvPr>
            <p:ph type="sldNum" sz="quarter" idx="11"/>
          </p:nvPr>
        </p:nvSpPr>
        <p:spPr/>
        <p:txBody>
          <a:bodyPr/>
          <a:lstStyle/>
          <a:p>
            <a:fld id="{407C8B75-4858-41E6-BEC3-A0853FA4AC5B}" type="slidenum">
              <a:rPr>
                <a:solidFill>
                  <a:srgbClr val="000000">
                    <a:tint val="75000"/>
                  </a:srgbClr>
                </a:solidFill>
                <a:latin typeface="Helvetica"/>
              </a:rPr>
              <a:pPr/>
              <a:t>‹#›</a:t>
            </a:fld>
            <a:endParaRPr dirty="0">
              <a:solidFill>
                <a:srgbClr val="000000">
                  <a:tint val="75000"/>
                </a:srgbClr>
              </a:solidFill>
              <a:latin typeface="Helvetica"/>
            </a:endParaRPr>
          </a:p>
        </p:txBody>
      </p:sp>
      <p:sp>
        <p:nvSpPr>
          <p:cNvPr id="4" name="Footer Placeholder 3"/>
          <p:cNvSpPr>
            <a:spLocks noGrp="1"/>
          </p:cNvSpPr>
          <p:nvPr>
            <p:ph type="ftr" sz="quarter" idx="12"/>
          </p:nvPr>
        </p:nvSpPr>
        <p:spPr/>
        <p:txBody>
          <a:bodyPr/>
          <a:lstStyle/>
          <a:p>
            <a:endParaRPr>
              <a:solidFill>
                <a:srgbClr val="000000">
                  <a:tint val="75000"/>
                </a:srgbClr>
              </a:solidFill>
              <a:latin typeface="Helvetica"/>
            </a:endParaRPr>
          </a:p>
        </p:txBody>
      </p:sp>
    </p:spTree>
    <p:extLst>
      <p:ext uri="{BB962C8B-B14F-4D97-AF65-F5344CB8AC3E}">
        <p14:creationId xmlns:p14="http://schemas.microsoft.com/office/powerpoint/2010/main" val="3256704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er - White">
    <p:spTree>
      <p:nvGrpSpPr>
        <p:cNvPr id="1" name=""/>
        <p:cNvGrpSpPr/>
        <p:nvPr/>
      </p:nvGrpSpPr>
      <p:grpSpPr>
        <a:xfrm>
          <a:off x="0" y="0"/>
          <a:ext cx="0" cy="0"/>
          <a:chOff x="0" y="0"/>
          <a:chExt cx="0" cy="0"/>
        </a:xfrm>
      </p:grpSpPr>
      <p:sp>
        <p:nvSpPr>
          <p:cNvPr id="6" name="Rectangle 5"/>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Helvetica"/>
            </a:endParaRPr>
          </a:p>
        </p:txBody>
      </p:sp>
      <p:pic>
        <p:nvPicPr>
          <p:cNvPr id="7" name="Picture 6" descr="VRSN_logo_vertical_RGB_vecto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03558" y="2154922"/>
            <a:ext cx="2733958" cy="2540142"/>
          </a:xfrm>
          <a:prstGeom prst="rect">
            <a:avLst/>
          </a:prstGeom>
        </p:spPr>
      </p:pic>
      <p:sp>
        <p:nvSpPr>
          <p:cNvPr id="8" name="Rectangle 9"/>
          <p:cNvSpPr>
            <a:spLocks noChangeArrowheads="1"/>
          </p:cNvSpPr>
          <p:nvPr userDrawn="1"/>
        </p:nvSpPr>
        <p:spPr bwMode="auto">
          <a:xfrm>
            <a:off x="1335650" y="6445994"/>
            <a:ext cx="64727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gn="ctr" defTabSz="914400">
              <a:buFont typeface="Arial" charset="0"/>
              <a:buNone/>
            </a:pPr>
            <a:r>
              <a:rPr lang="en-US" sz="700" b="1" dirty="0">
                <a:solidFill>
                  <a:srgbClr val="7F7F7F"/>
                </a:solidFill>
                <a:latin typeface="Helvetica"/>
              </a:rPr>
              <a:t>© 2013 VeriSign, Inc. All rights reserved. VERISIGN and other trademarks, service marks, and designs are registered or unregistered trademarks of VeriSign, Inc. and its subsidiaries in the United States and in foreign countries. All other trademarks are property of their respective owners.</a:t>
            </a:r>
            <a:endParaRPr lang="en-US" sz="700" dirty="0">
              <a:solidFill>
                <a:srgbClr val="7F7F7F"/>
              </a:solidFill>
              <a:latin typeface="Helvetica"/>
            </a:endParaRPr>
          </a:p>
        </p:txBody>
      </p:sp>
    </p:spTree>
    <p:extLst>
      <p:ext uri="{BB962C8B-B14F-4D97-AF65-F5344CB8AC3E}">
        <p14:creationId xmlns:p14="http://schemas.microsoft.com/office/powerpoint/2010/main" val="2015868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 TLD">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500582"/>
            <a:ext cx="8229600" cy="1001280"/>
          </a:xfrm>
        </p:spPr>
        <p:txBody>
          <a:bodyPr anchor="b">
            <a:noAutofit/>
          </a:bodyPr>
          <a:lstStyle>
            <a:lvl1pPr>
              <a:defRPr sz="32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523509"/>
            <a:ext cx="8229600" cy="1823315"/>
          </a:xfrm>
        </p:spPr>
        <p:txBody>
          <a:bodyPr>
            <a:noAutofit/>
          </a:bodyPr>
          <a:lstStyle>
            <a:lvl1pPr marL="0" indent="0" algn="l">
              <a:buNone/>
              <a:defRPr lang="en-US" sz="2400" kern="1200" dirty="0">
                <a:solidFill>
                  <a:srgbClr val="99DDF5"/>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srgbClr val="FFFFFF"/>
              </a:solidFill>
              <a:latin typeface="Helvetica"/>
            </a:endParaRPr>
          </a:p>
        </p:txBody>
      </p:sp>
      <p:sp>
        <p:nvSpPr>
          <p:cNvPr id="13" name="Rectangle 12"/>
          <p:cNvSpPr/>
          <p:nvPr userDrawn="1"/>
        </p:nvSpPr>
        <p:spPr>
          <a:xfrm>
            <a:off x="0" y="0"/>
            <a:ext cx="9144000" cy="3421063"/>
          </a:xfrm>
          <a:prstGeom prst="rect">
            <a:avLst/>
          </a:prstGeom>
          <a:gradFill flip="none" rotWithShape="1">
            <a:gsLst>
              <a:gs pos="0">
                <a:srgbClr val="DCDCDC"/>
              </a:gs>
              <a:gs pos="100000">
                <a:srgbClr val="DCDCDC"/>
              </a:gs>
              <a:gs pos="85000">
                <a:srgbClr val="FFFFFF"/>
              </a:gs>
              <a:gs pos="15000">
                <a:schemeClr val="bg1"/>
              </a:gs>
            </a:gsLst>
            <a:lin ang="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srgbClr val="FFFFFF"/>
              </a:solidFill>
              <a:latin typeface="Helvetica"/>
            </a:endParaRPr>
          </a:p>
        </p:txBody>
      </p:sp>
      <p:pic>
        <p:nvPicPr>
          <p:cNvPr id="16" name="Picture 15" descr="PbVRSN_Portfolio_Vert_Final_201309.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8836" y="355779"/>
            <a:ext cx="6446735" cy="2773773"/>
          </a:xfrm>
          <a:prstGeom prst="rect">
            <a:avLst/>
          </a:prstGeom>
        </p:spPr>
      </p:pic>
    </p:spTree>
    <p:extLst>
      <p:ext uri="{BB962C8B-B14F-4D97-AF65-F5344CB8AC3E}">
        <p14:creationId xmlns:p14="http://schemas.microsoft.com/office/powerpoint/2010/main" val="83079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 Servers">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500582"/>
            <a:ext cx="8229600" cy="1001280"/>
          </a:xfrm>
        </p:spPr>
        <p:txBody>
          <a:bodyPr anchor="b">
            <a:noAutofit/>
          </a:bodyPr>
          <a:lstStyle>
            <a:lvl1pPr>
              <a:defRPr sz="32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523509"/>
            <a:ext cx="8229600" cy="1823315"/>
          </a:xfrm>
        </p:spPr>
        <p:txBody>
          <a:bodyPr>
            <a:noAutofit/>
          </a:bodyPr>
          <a:lstStyle>
            <a:lvl1pPr marL="0" indent="0" algn="l">
              <a:buNone/>
              <a:defRPr lang="en-US" sz="2400" kern="1200" dirty="0">
                <a:solidFill>
                  <a:srgbClr val="99DDF5"/>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srgbClr val="FFFFFF"/>
              </a:solidFill>
              <a:latin typeface="Helvetica"/>
            </a:endParaRPr>
          </a:p>
        </p:txBody>
      </p:sp>
      <p:pic>
        <p:nvPicPr>
          <p:cNvPr id="13" name="Picture 12" descr="VRSN_PPT_Master2_FullSlide.jpg"/>
          <p:cNvPicPr>
            <a:picLocks noChangeAspect="1"/>
          </p:cNvPicPr>
          <p:nvPr userDrawn="1"/>
        </p:nvPicPr>
        <p:blipFill rotWithShape="1">
          <a:blip r:embed="rId2" cstate="screen">
            <a:extLst>
              <a:ext uri="{28A0092B-C50C-407E-A947-70E740481C1C}">
                <a14:useLocalDpi xmlns:a14="http://schemas.microsoft.com/office/drawing/2010/main"/>
              </a:ext>
            </a:extLst>
          </a:blip>
          <a:srcRect t="1" b="841"/>
          <a:stretch/>
        </p:blipFill>
        <p:spPr>
          <a:xfrm>
            <a:off x="0" y="1"/>
            <a:ext cx="9144000" cy="3421062"/>
          </a:xfrm>
          <a:prstGeom prst="rect">
            <a:avLst/>
          </a:prstGeom>
          <a:effectLst>
            <a:outerShdw blurRad="50800" dist="38100" dir="5400000" algn="t" rotWithShape="0">
              <a:prstClr val="black">
                <a:alpha val="40000"/>
              </a:prstClr>
            </a:outerShdw>
          </a:effectLst>
        </p:spPr>
      </p:pic>
      <p:pic>
        <p:nvPicPr>
          <p:cNvPr id="16" name="Picture 15" descr="VRSN_logo_vertical_RGB_transparent_revers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27668" y="116046"/>
            <a:ext cx="1226958" cy="1179802"/>
          </a:xfrm>
          <a:prstGeom prst="rect">
            <a:avLst/>
          </a:prstGeom>
        </p:spPr>
      </p:pic>
    </p:spTree>
    <p:extLst>
      <p:ext uri="{BB962C8B-B14F-4D97-AF65-F5344CB8AC3E}">
        <p14:creationId xmlns:p14="http://schemas.microsoft.com/office/powerpoint/2010/main" val="2881629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 Dots">
    <p:bg>
      <p:bgPr>
        <a:gradFill flip="none" rotWithShape="1">
          <a:gsLst>
            <a:gs pos="60000">
              <a:srgbClr val="0E273E"/>
            </a:gs>
            <a:gs pos="90000">
              <a:srgbClr val="0061A3"/>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500582"/>
            <a:ext cx="8229600" cy="1001280"/>
          </a:xfrm>
        </p:spPr>
        <p:txBody>
          <a:bodyPr anchor="b">
            <a:noAutofit/>
          </a:bodyPr>
          <a:lstStyle>
            <a:lvl1pPr>
              <a:defRPr sz="32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523509"/>
            <a:ext cx="8229600" cy="1823315"/>
          </a:xfrm>
        </p:spPr>
        <p:txBody>
          <a:bodyPr>
            <a:noAutofit/>
          </a:bodyPr>
          <a:lstStyle>
            <a:lvl1pPr marL="0" indent="0" algn="l">
              <a:buNone/>
              <a:defRPr lang="en-US" sz="2400" kern="1200" dirty="0">
                <a:solidFill>
                  <a:srgbClr val="99DDF5"/>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ectangle 14"/>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914400"/>
            <a:endParaRPr lang="en-US">
              <a:solidFill>
                <a:srgbClr val="FFFFFF"/>
              </a:solidFill>
              <a:latin typeface="Helvetica"/>
            </a:endParaRPr>
          </a:p>
        </p:txBody>
      </p:sp>
      <p:pic>
        <p:nvPicPr>
          <p:cNvPr id="13" name="Picture 12" descr="VRSN_PPT_Master3_FullSlide.jpg"/>
          <p:cNvPicPr>
            <a:picLocks noChangeAspect="1"/>
          </p:cNvPicPr>
          <p:nvPr userDrawn="1"/>
        </p:nvPicPr>
        <p:blipFill rotWithShape="1">
          <a:blip r:embed="rId2" cstate="screen">
            <a:extLst>
              <a:ext uri="{28A0092B-C50C-407E-A947-70E740481C1C}">
                <a14:useLocalDpi xmlns:a14="http://schemas.microsoft.com/office/drawing/2010/main"/>
              </a:ext>
            </a:extLst>
          </a:blip>
          <a:srcRect b="843"/>
          <a:stretch/>
        </p:blipFill>
        <p:spPr>
          <a:xfrm>
            <a:off x="0" y="1"/>
            <a:ext cx="9144000" cy="3421062"/>
          </a:xfrm>
          <a:prstGeom prst="rect">
            <a:avLst/>
          </a:prstGeom>
          <a:effectLst>
            <a:outerShdw blurRad="50800" dist="38100" dir="5400000" algn="t" rotWithShape="0">
              <a:prstClr val="black">
                <a:alpha val="40000"/>
              </a:prstClr>
            </a:outerShdw>
          </a:effectLst>
        </p:spPr>
      </p:pic>
      <p:pic>
        <p:nvPicPr>
          <p:cNvPr id="16" name="Picture 15" descr="VRSN_logo_vertical_RGB_transparent_reverse.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27668" y="116046"/>
            <a:ext cx="1226958" cy="1179802"/>
          </a:xfrm>
          <a:prstGeom prst="rect">
            <a:avLst/>
          </a:prstGeom>
        </p:spPr>
      </p:pic>
    </p:spTree>
    <p:extLst>
      <p:ext uri="{BB962C8B-B14F-4D97-AF65-F5344CB8AC3E}">
        <p14:creationId xmlns:p14="http://schemas.microsoft.com/office/powerpoint/2010/main" val="37022608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 Gray">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897467"/>
            <a:ext cx="9144000" cy="3691466"/>
          </a:xfrm>
          <a:prstGeom prst="rect">
            <a:avLst/>
          </a:prstGeom>
          <a:gradFill>
            <a:gsLst>
              <a:gs pos="0">
                <a:srgbClr val="D4D4D4"/>
              </a:gs>
              <a:gs pos="100000">
                <a:srgbClr val="70707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Helvetica"/>
            </a:endParaRPr>
          </a:p>
        </p:txBody>
      </p:sp>
      <p:sp>
        <p:nvSpPr>
          <p:cNvPr id="11" name="Title 10"/>
          <p:cNvSpPr>
            <a:spLocks noGrp="1"/>
          </p:cNvSpPr>
          <p:nvPr>
            <p:ph type="title"/>
          </p:nvPr>
        </p:nvSpPr>
        <p:spPr>
          <a:xfrm>
            <a:off x="457200" y="1038225"/>
            <a:ext cx="8229600" cy="1066800"/>
          </a:xfrm>
        </p:spPr>
        <p:txBody>
          <a:bodyPr anchor="b" anchorCtr="0">
            <a:noAutofit/>
          </a:bodyPr>
          <a:lstStyle>
            <a:lvl1pPr>
              <a:defRPr sz="3200">
                <a:solidFill>
                  <a:schemeClr val="bg1"/>
                </a:solidFill>
              </a:defRPr>
            </a:lvl1pPr>
          </a:lstStyle>
          <a:p>
            <a:r>
              <a:rPr lang="en-US" dirty="0" smtClean="0"/>
              <a:t>Click to edit Master title style</a:t>
            </a:r>
            <a:endParaRPr lang="en-US" dirty="0"/>
          </a:p>
        </p:txBody>
      </p:sp>
      <p:sp>
        <p:nvSpPr>
          <p:cNvPr id="17" name="Text Placeholder 16"/>
          <p:cNvSpPr>
            <a:spLocks noGrp="1"/>
          </p:cNvSpPr>
          <p:nvPr>
            <p:ph type="body" sz="quarter" idx="13"/>
          </p:nvPr>
        </p:nvSpPr>
        <p:spPr>
          <a:xfrm>
            <a:off x="457200" y="2106900"/>
            <a:ext cx="8229600" cy="2331749"/>
          </a:xfrm>
        </p:spPr>
        <p:txBody>
          <a:bodyPr>
            <a:noAutofit/>
          </a:bodyPr>
          <a:lstStyle>
            <a:lvl1pPr marL="0" indent="0">
              <a:buNone/>
              <a:defRPr sz="2000">
                <a:solidFill>
                  <a:schemeClr val="bg1"/>
                </a:solidFill>
              </a:defRPr>
            </a:lvl1pPr>
            <a:lvl2pPr marL="0" indent="0">
              <a:buNone/>
              <a:defRPr sz="1800">
                <a:solidFill>
                  <a:schemeClr val="bg1"/>
                </a:solidFill>
              </a:defRPr>
            </a:lvl2pPr>
            <a:lvl3pPr marL="0" indent="0">
              <a:buNone/>
              <a:defRPr sz="1600">
                <a:solidFill>
                  <a:schemeClr val="bg1"/>
                </a:solidFill>
              </a:defRPr>
            </a:lvl3pPr>
            <a:lvl4pPr marL="0" indent="0">
              <a:buNone/>
              <a:defRPr sz="1400">
                <a:solidFill>
                  <a:schemeClr val="bg1"/>
                </a:solidFill>
              </a:defRPr>
            </a:lvl4pPr>
            <a:lvl5pPr marL="0" indent="0">
              <a:buNone/>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5"/>
          </p:nvPr>
        </p:nvSpPr>
        <p:spPr/>
        <p:txBody>
          <a:bodyPr/>
          <a:lstStyle/>
          <a:p>
            <a:fld id="{407C8B75-4858-41E6-BEC3-A0853FA4AC5B}" type="slidenum">
              <a:rPr>
                <a:solidFill>
                  <a:srgbClr val="000000">
                    <a:tint val="75000"/>
                  </a:srgbClr>
                </a:solidFill>
                <a:latin typeface="Helvetica"/>
              </a:rPr>
              <a:pPr/>
              <a:t>‹#›</a:t>
            </a:fld>
            <a:endParaRPr dirty="0">
              <a:solidFill>
                <a:srgbClr val="000000">
                  <a:tint val="75000"/>
                </a:srgbClr>
              </a:solidFill>
              <a:latin typeface="Helvetica"/>
            </a:endParaRPr>
          </a:p>
        </p:txBody>
      </p:sp>
      <p:sp>
        <p:nvSpPr>
          <p:cNvPr id="7" name="Footer Placeholder 6"/>
          <p:cNvSpPr>
            <a:spLocks noGrp="1"/>
          </p:cNvSpPr>
          <p:nvPr>
            <p:ph type="ftr" sz="quarter" idx="16"/>
          </p:nvPr>
        </p:nvSpPr>
        <p:spPr/>
        <p:txBody>
          <a:bodyPr/>
          <a:lstStyle/>
          <a:p>
            <a:endParaRPr>
              <a:solidFill>
                <a:srgbClr val="000000">
                  <a:tint val="75000"/>
                </a:srgbClr>
              </a:solidFill>
              <a:latin typeface="Helvetica"/>
            </a:endParaRPr>
          </a:p>
        </p:txBody>
      </p:sp>
    </p:spTree>
    <p:extLst>
      <p:ext uri="{BB962C8B-B14F-4D97-AF65-F5344CB8AC3E}">
        <p14:creationId xmlns:p14="http://schemas.microsoft.com/office/powerpoint/2010/main" val="1031153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 Lt Blu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897467"/>
            <a:ext cx="9144000" cy="3691466"/>
          </a:xfrm>
          <a:prstGeom prst="rect">
            <a:avLst/>
          </a:prstGeom>
          <a:gradFill>
            <a:gsLst>
              <a:gs pos="0">
                <a:srgbClr val="61A1D4"/>
              </a:gs>
              <a:gs pos="100000">
                <a:srgbClr val="0061A3"/>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Helvetica"/>
            </a:endParaRPr>
          </a:p>
        </p:txBody>
      </p:sp>
      <p:sp>
        <p:nvSpPr>
          <p:cNvPr id="11" name="Title 10"/>
          <p:cNvSpPr>
            <a:spLocks noGrp="1"/>
          </p:cNvSpPr>
          <p:nvPr>
            <p:ph type="title"/>
          </p:nvPr>
        </p:nvSpPr>
        <p:spPr>
          <a:xfrm>
            <a:off x="457200" y="1038225"/>
            <a:ext cx="8229600" cy="1066800"/>
          </a:xfrm>
        </p:spPr>
        <p:txBody>
          <a:bodyPr anchor="b" anchorCtr="0">
            <a:noAutofit/>
          </a:bodyPr>
          <a:lstStyle>
            <a:lvl1pPr>
              <a:defRPr sz="3200">
                <a:solidFill>
                  <a:schemeClr val="bg1"/>
                </a:solidFill>
              </a:defRPr>
            </a:lvl1pPr>
          </a:lstStyle>
          <a:p>
            <a:r>
              <a:rPr lang="en-US" dirty="0" smtClean="0"/>
              <a:t>Click to edit Master title style</a:t>
            </a:r>
            <a:endParaRPr lang="en-US" dirty="0"/>
          </a:p>
        </p:txBody>
      </p:sp>
      <p:sp>
        <p:nvSpPr>
          <p:cNvPr id="17" name="Text Placeholder 16"/>
          <p:cNvSpPr>
            <a:spLocks noGrp="1"/>
          </p:cNvSpPr>
          <p:nvPr>
            <p:ph type="body" sz="quarter" idx="13"/>
          </p:nvPr>
        </p:nvSpPr>
        <p:spPr>
          <a:xfrm>
            <a:off x="457200" y="2106900"/>
            <a:ext cx="8229600" cy="2331749"/>
          </a:xfrm>
        </p:spPr>
        <p:txBody>
          <a:bodyPr>
            <a:noAutofit/>
          </a:bodyPr>
          <a:lstStyle>
            <a:lvl1pPr marL="0" indent="0">
              <a:buNone/>
              <a:defRPr sz="2000">
                <a:solidFill>
                  <a:srgbClr val="99DDF5"/>
                </a:solidFill>
              </a:defRPr>
            </a:lvl1pPr>
            <a:lvl2pPr marL="0" indent="0">
              <a:buNone/>
              <a:defRPr sz="1800">
                <a:solidFill>
                  <a:srgbClr val="99DDF5"/>
                </a:solidFill>
              </a:defRPr>
            </a:lvl2pPr>
            <a:lvl3pPr marL="0" indent="0">
              <a:buNone/>
              <a:defRPr sz="1600">
                <a:solidFill>
                  <a:srgbClr val="99DDF5"/>
                </a:solidFill>
              </a:defRPr>
            </a:lvl3pPr>
            <a:lvl4pPr marL="0" indent="0">
              <a:buNone/>
              <a:defRPr sz="1400">
                <a:solidFill>
                  <a:srgbClr val="99DDF5"/>
                </a:solidFill>
              </a:defRPr>
            </a:lvl4pPr>
            <a:lvl5pPr marL="0" indent="0">
              <a:buNone/>
              <a:defRPr sz="1400">
                <a:solidFill>
                  <a:srgbClr val="99DDF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4"/>
          </p:nvPr>
        </p:nvSpPr>
        <p:spPr/>
        <p:txBody>
          <a:bodyPr/>
          <a:lstStyle/>
          <a:p>
            <a:endParaRPr lang="en-US" dirty="0">
              <a:solidFill>
                <a:srgbClr val="000000">
                  <a:tint val="75000"/>
                </a:srgbClr>
              </a:solidFill>
              <a:latin typeface="Helvetica"/>
            </a:endParaRPr>
          </a:p>
        </p:txBody>
      </p:sp>
      <p:sp>
        <p:nvSpPr>
          <p:cNvPr id="6" name="Slide Number Placeholder 5"/>
          <p:cNvSpPr>
            <a:spLocks noGrp="1"/>
          </p:cNvSpPr>
          <p:nvPr>
            <p:ph type="sldNum" sz="quarter" idx="15"/>
          </p:nvPr>
        </p:nvSpPr>
        <p:spPr/>
        <p:txBody>
          <a:bodyPr/>
          <a:lstStyle/>
          <a:p>
            <a:fld id="{407C8B75-4858-41E6-BEC3-A0853FA4AC5B}" type="slidenum">
              <a:rPr>
                <a:solidFill>
                  <a:srgbClr val="000000">
                    <a:tint val="75000"/>
                  </a:srgbClr>
                </a:solidFill>
                <a:latin typeface="Helvetica"/>
              </a:rPr>
              <a:pPr/>
              <a:t>‹#›</a:t>
            </a:fld>
            <a:endParaRPr dirty="0">
              <a:solidFill>
                <a:srgbClr val="000000">
                  <a:tint val="75000"/>
                </a:srgbClr>
              </a:solidFill>
              <a:latin typeface="Helvetica"/>
            </a:endParaRPr>
          </a:p>
        </p:txBody>
      </p:sp>
      <p:sp>
        <p:nvSpPr>
          <p:cNvPr id="7" name="Footer Placeholder 6"/>
          <p:cNvSpPr>
            <a:spLocks noGrp="1"/>
          </p:cNvSpPr>
          <p:nvPr>
            <p:ph type="ftr" sz="quarter" idx="16"/>
          </p:nvPr>
        </p:nvSpPr>
        <p:spPr/>
        <p:txBody>
          <a:bodyPr/>
          <a:lstStyle/>
          <a:p>
            <a:endParaRPr>
              <a:solidFill>
                <a:srgbClr val="000000">
                  <a:tint val="75000"/>
                </a:srgbClr>
              </a:solidFill>
              <a:latin typeface="Helvetica"/>
            </a:endParaRPr>
          </a:p>
        </p:txBody>
      </p:sp>
    </p:spTree>
    <p:extLst>
      <p:ext uri="{BB962C8B-B14F-4D97-AF65-F5344CB8AC3E}">
        <p14:creationId xmlns:p14="http://schemas.microsoft.com/office/powerpoint/2010/main" val="2785673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SH Titles &amp; Bullets">
    <p:spTree>
      <p:nvGrpSpPr>
        <p:cNvPr id="1" name=""/>
        <p:cNvGrpSpPr/>
        <p:nvPr/>
      </p:nvGrpSpPr>
      <p:grpSpPr>
        <a:xfrm>
          <a:off x="0" y="0"/>
          <a:ext cx="0" cy="0"/>
          <a:chOff x="0" y="0"/>
          <a:chExt cx="0" cy="0"/>
        </a:xfrm>
      </p:grpSpPr>
      <p:sp>
        <p:nvSpPr>
          <p:cNvPr id="25" name="Shape 25"/>
          <p:cNvSpPr>
            <a:spLocks noGrp="1"/>
          </p:cNvSpPr>
          <p:nvPr>
            <p:ph type="title"/>
          </p:nvPr>
        </p:nvSpPr>
        <p:spPr>
          <a:xfrm>
            <a:off x="410766" y="232172"/>
            <a:ext cx="8322469" cy="892969"/>
          </a:xfrm>
          <a:prstGeom prst="rect">
            <a:avLst/>
          </a:prstGeom>
          <a:ln>
            <a:miter lim="400000"/>
          </a:ln>
        </p:spPr>
        <p:txBody>
          <a:bodyPr lIns="35717" tIns="35717" rIns="35717" bIns="35717"/>
          <a:lstStyle>
            <a:lvl1pPr algn="ctr" defTabSz="410751">
              <a:defRPr sz="4500" b="1">
                <a:solidFill>
                  <a:srgbClr val="000000"/>
                </a:solidFill>
                <a:uFillTx/>
                <a:latin typeface="+mj-lt"/>
                <a:ea typeface="+mj-ea"/>
                <a:cs typeface="+mj-cs"/>
                <a:sym typeface="Gill Sans"/>
              </a:defRPr>
            </a:lvl1pPr>
          </a:lstStyle>
          <a:p>
            <a:pPr lvl="0">
              <a:defRPr sz="1800" b="0"/>
            </a:pPr>
            <a:r>
              <a:rPr sz="4500" b="1"/>
              <a:t>Title Text</a:t>
            </a:r>
          </a:p>
        </p:txBody>
      </p:sp>
      <p:sp>
        <p:nvSpPr>
          <p:cNvPr id="26" name="Shape 26"/>
          <p:cNvSpPr>
            <a:spLocks noGrp="1"/>
          </p:cNvSpPr>
          <p:nvPr>
            <p:ph type="body" idx="1"/>
          </p:nvPr>
        </p:nvSpPr>
        <p:spPr>
          <a:xfrm>
            <a:off x="375047" y="1276945"/>
            <a:ext cx="8384977" cy="4634508"/>
          </a:xfrm>
          <a:prstGeom prst="rect">
            <a:avLst/>
          </a:prstGeom>
          <a:ln>
            <a:miter lim="400000"/>
          </a:ln>
        </p:spPr>
        <p:txBody>
          <a:bodyPr lIns="35717" tIns="35717" rIns="35717" bIns="35717" anchor="ctr"/>
          <a:lstStyle>
            <a:lvl1pPr marL="357175" indent="-267881" defTabSz="410751">
              <a:spcBef>
                <a:spcPts val="1687"/>
              </a:spcBef>
              <a:buClrTx/>
              <a:buSzPct val="171000"/>
              <a:buFontTx/>
              <a:defRPr sz="2500">
                <a:solidFill>
                  <a:srgbClr val="000000"/>
                </a:solidFill>
                <a:uFillTx/>
                <a:latin typeface="+mj-lt"/>
                <a:ea typeface="+mj-ea"/>
                <a:cs typeface="+mj-cs"/>
                <a:sym typeface="Gill Sans"/>
              </a:defRPr>
            </a:lvl1pPr>
            <a:lvl2pPr marL="625056" indent="-267881" defTabSz="410751">
              <a:spcBef>
                <a:spcPts val="1687"/>
              </a:spcBef>
              <a:buClrTx/>
              <a:buSzPct val="171000"/>
              <a:buFontTx/>
              <a:defRPr sz="2100">
                <a:solidFill>
                  <a:srgbClr val="000000"/>
                </a:solidFill>
                <a:uFillTx/>
                <a:latin typeface="+mj-lt"/>
                <a:ea typeface="+mj-ea"/>
                <a:cs typeface="+mj-cs"/>
                <a:sym typeface="Gill Sans"/>
              </a:defRPr>
            </a:lvl2pPr>
            <a:lvl3pPr marL="892937" indent="-267881" defTabSz="410751">
              <a:spcBef>
                <a:spcPts val="1687"/>
              </a:spcBef>
              <a:buClrTx/>
              <a:buSzPct val="171000"/>
              <a:buFontTx/>
              <a:defRPr sz="2100">
                <a:solidFill>
                  <a:srgbClr val="000000"/>
                </a:solidFill>
                <a:uFillTx/>
                <a:latin typeface="+mj-lt"/>
                <a:ea typeface="+mj-ea"/>
                <a:cs typeface="+mj-cs"/>
                <a:sym typeface="Gill Sans"/>
              </a:defRPr>
            </a:lvl3pPr>
            <a:lvl4pPr marL="1160818" indent="-267881" defTabSz="410751">
              <a:spcBef>
                <a:spcPts val="1687"/>
              </a:spcBef>
              <a:buClrTx/>
              <a:buSzPct val="171000"/>
              <a:buFontTx/>
              <a:defRPr sz="2100">
                <a:solidFill>
                  <a:srgbClr val="000000"/>
                </a:solidFill>
                <a:uFillTx/>
                <a:latin typeface="+mj-lt"/>
                <a:ea typeface="+mj-ea"/>
                <a:cs typeface="+mj-cs"/>
                <a:sym typeface="Gill Sans"/>
              </a:defRPr>
            </a:lvl4pPr>
            <a:lvl5pPr marL="1428699" indent="-267881" defTabSz="410751">
              <a:spcBef>
                <a:spcPts val="1687"/>
              </a:spcBef>
              <a:buClrTx/>
              <a:buSzPct val="171000"/>
              <a:buFontTx/>
              <a:defRPr sz="2100">
                <a:solidFill>
                  <a:srgbClr val="000000"/>
                </a:solidFill>
                <a:uFillTx/>
                <a:latin typeface="+mj-lt"/>
                <a:ea typeface="+mj-ea"/>
                <a:cs typeface="+mj-cs"/>
                <a:sym typeface="Gill Sans"/>
              </a:defRPr>
            </a:lvl5pPr>
          </a:lstStyle>
          <a:p>
            <a:pPr lvl="0">
              <a:defRPr sz="1800"/>
            </a:pPr>
            <a:r>
              <a:rPr sz="2500"/>
              <a:t>Body Level One</a:t>
            </a:r>
          </a:p>
          <a:p>
            <a:pPr lvl="1">
              <a:defRPr sz="1800"/>
            </a:pPr>
            <a:r>
              <a:rPr sz="2100"/>
              <a:t>Body Level Two</a:t>
            </a:r>
          </a:p>
          <a:p>
            <a:pPr lvl="2">
              <a:defRPr sz="1800"/>
            </a:pPr>
            <a:r>
              <a:rPr sz="2100"/>
              <a:t>Body Level Three</a:t>
            </a:r>
          </a:p>
          <a:p>
            <a:pPr lvl="3">
              <a:defRPr sz="1800"/>
            </a:pPr>
            <a:r>
              <a:rPr sz="2100"/>
              <a:t>Body Level Four</a:t>
            </a:r>
          </a:p>
          <a:p>
            <a:pPr lvl="4">
              <a:defRPr sz="1800"/>
            </a:pPr>
            <a:r>
              <a:rPr sz="2100"/>
              <a:t>Body Level Five</a:t>
            </a:r>
          </a:p>
        </p:txBody>
      </p:sp>
      <p:sp>
        <p:nvSpPr>
          <p:cNvPr id="27" name="Shape 27"/>
          <p:cNvSpPr>
            <a:spLocks noGrp="1"/>
          </p:cNvSpPr>
          <p:nvPr>
            <p:ph type="sldNum" sz="quarter" idx="2"/>
          </p:nvPr>
        </p:nvSpPr>
        <p:spPr>
          <a:xfrm>
            <a:off x="4446984" y="6509742"/>
            <a:ext cx="241102" cy="258961"/>
          </a:xfrm>
          <a:prstGeom prst="rect">
            <a:avLst/>
          </a:prstGeom>
          <a:ln>
            <a:miter lim="400000"/>
          </a:ln>
        </p:spPr>
        <p:txBody>
          <a:bodyPr lIns="0" tIns="0" rIns="0" bIns="0" anchor="t"/>
          <a:lstStyle>
            <a:lvl1pPr algn="ctr" defTabSz="410751">
              <a:defRPr sz="1300">
                <a:solidFill>
                  <a:srgbClr val="000000"/>
                </a:solidFill>
                <a:uFillTx/>
                <a:latin typeface="+mj-lt"/>
                <a:ea typeface="+mj-ea"/>
                <a:cs typeface="+mj-cs"/>
                <a:sym typeface="Gill Sans"/>
              </a:defRPr>
            </a:lvl1pPr>
          </a:lstStyle>
          <a:p>
            <a:fld id="{86CB4B4D-7CA3-9044-876B-883B54F8677D}" type="slidenum">
              <a:rPr>
                <a:latin typeface="Helvetica"/>
              </a:rPr>
              <a:pPr/>
              <a:t>‹#›</a:t>
            </a:fld>
            <a:endParaRPr>
              <a:latin typeface="Helvetica"/>
            </a:endParaRPr>
          </a:p>
        </p:txBody>
      </p:sp>
    </p:spTree>
    <p:extLst>
      <p:ext uri="{BB962C8B-B14F-4D97-AF65-F5344CB8AC3E}">
        <p14:creationId xmlns:p14="http://schemas.microsoft.com/office/powerpoint/2010/main" val="380852444"/>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922BFE-AC95-A142-A9C5-4002F6675BD8}"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1695970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922BFE-AC95-A142-A9C5-4002F6675BD8}" type="datetimeFigureOut">
              <a:rPr lang="en-US" smtClean="0"/>
              <a:t>11/13/15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2549227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922BFE-AC95-A142-A9C5-4002F6675BD8}" type="datetimeFigureOut">
              <a:rPr lang="en-US" smtClean="0"/>
              <a:t>11/13/15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3468964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22BFE-AC95-A142-A9C5-4002F6675BD8}" type="datetimeFigureOut">
              <a:rPr lang="en-US" smtClean="0"/>
              <a:t>11/13/15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2464772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922BFE-AC95-A142-A9C5-4002F6675BD8}"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253025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922BFE-AC95-A142-A9C5-4002F6675BD8}"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667D8-5518-894B-933F-129200A6C1B6}" type="slidenum">
              <a:rPr lang="en-US" smtClean="0"/>
              <a:t>‹#›</a:t>
            </a:fld>
            <a:endParaRPr lang="en-US"/>
          </a:p>
        </p:txBody>
      </p:sp>
    </p:spTree>
    <p:extLst>
      <p:ext uri="{BB962C8B-B14F-4D97-AF65-F5344CB8AC3E}">
        <p14:creationId xmlns:p14="http://schemas.microsoft.com/office/powerpoint/2010/main" val="29755007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22BFE-AC95-A142-A9C5-4002F6675BD8}" type="datetimeFigureOut">
              <a:rPr lang="en-US" smtClean="0"/>
              <a:t>11/13/15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667D8-5518-894B-933F-129200A6C1B6}" type="slidenum">
              <a:rPr lang="en-US" smtClean="0"/>
              <a:t>‹#›</a:t>
            </a:fld>
            <a:endParaRPr lang="en-US"/>
          </a:p>
        </p:txBody>
      </p:sp>
    </p:spTree>
    <p:extLst>
      <p:ext uri="{BB962C8B-B14F-4D97-AF65-F5344CB8AC3E}">
        <p14:creationId xmlns:p14="http://schemas.microsoft.com/office/powerpoint/2010/main" val="428615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6888"/>
            <a:ext cx="8229600" cy="557784"/>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78992"/>
            <a:ext cx="8229600" cy="525549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674100" y="6537323"/>
            <a:ext cx="355600" cy="152400"/>
          </a:xfrm>
          <a:prstGeom prst="rect">
            <a:avLst/>
          </a:prstGeom>
        </p:spPr>
        <p:txBody>
          <a:bodyPr vert="horz" lIns="91440" tIns="45720" rIns="91440" bIns="45720" rtlCol="0" anchor="ctr">
            <a:noAutofit/>
          </a:bodyPr>
          <a:lstStyle>
            <a:lvl1pPr algn="r">
              <a:defRPr lang="en-US" sz="800" kern="1200" smtClean="0">
                <a:solidFill>
                  <a:schemeClr val="tx1">
                    <a:tint val="75000"/>
                  </a:schemeClr>
                </a:solidFill>
                <a:latin typeface="+mn-lt"/>
                <a:ea typeface="+mn-ea"/>
                <a:cs typeface="+mn-cs"/>
              </a:defRPr>
            </a:lvl1pPr>
          </a:lstStyle>
          <a:p>
            <a:pPr defTabSz="914400"/>
            <a:fld id="{407C8B75-4858-41E6-BEC3-A0853FA4AC5B}" type="slidenum">
              <a:rPr>
                <a:solidFill>
                  <a:prstClr val="black">
                    <a:tint val="75000"/>
                  </a:prstClr>
                </a:solidFill>
                <a:latin typeface="Cambria"/>
              </a:rPr>
              <a:pPr defTabSz="914400"/>
              <a:t>‹#›</a:t>
            </a:fld>
            <a:endParaRPr dirty="0">
              <a:solidFill>
                <a:prstClr val="black">
                  <a:tint val="75000"/>
                </a:prstClr>
              </a:solidFill>
              <a:latin typeface="Cambria"/>
            </a:endParaRPr>
          </a:p>
        </p:txBody>
      </p:sp>
      <p:pic>
        <p:nvPicPr>
          <p:cNvPr id="7" name="Picture 6"/>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794760" y="6451598"/>
            <a:ext cx="1554480" cy="323850"/>
          </a:xfrm>
          <a:prstGeom prst="rect">
            <a:avLst/>
          </a:prstGeom>
        </p:spPr>
      </p:pic>
      <p:sp>
        <p:nvSpPr>
          <p:cNvPr id="8" name="Rectangle 7"/>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defTabSz="914400"/>
            <a:endParaRPr lang="en-US">
              <a:solidFill>
                <a:prstClr val="white"/>
              </a:solidFill>
              <a:latin typeface="Cambria"/>
            </a:endParaRPr>
          </a:p>
        </p:txBody>
      </p:sp>
      <p:sp>
        <p:nvSpPr>
          <p:cNvPr id="9" name="Date Placeholder 8"/>
          <p:cNvSpPr>
            <a:spLocks noGrp="1"/>
          </p:cNvSpPr>
          <p:nvPr>
            <p:ph type="dt" sz="half" idx="2"/>
          </p:nvPr>
        </p:nvSpPr>
        <p:spPr>
          <a:xfrm>
            <a:off x="-1085274" y="6565902"/>
            <a:ext cx="842818" cy="152400"/>
          </a:xfrm>
          <a:prstGeom prst="rect">
            <a:avLst/>
          </a:prstGeom>
        </p:spPr>
        <p:txBody>
          <a:bodyPr vert="horz" lIns="91440" tIns="45720" rIns="91440" bIns="45720" rtlCol="0" anchor="ctr">
            <a:noAutofit/>
          </a:bodyPr>
          <a:lstStyle>
            <a:lvl1pPr algn="l">
              <a:defRPr sz="800">
                <a:solidFill>
                  <a:schemeClr val="tx1">
                    <a:tint val="75000"/>
                  </a:schemeClr>
                </a:solidFill>
              </a:defRPr>
            </a:lvl1pPr>
          </a:lstStyle>
          <a:p>
            <a:pPr defTabSz="914400"/>
            <a:endParaRPr lang="en-US" dirty="0">
              <a:solidFill>
                <a:prstClr val="black">
                  <a:tint val="75000"/>
                </a:prstClr>
              </a:solidFill>
              <a:latin typeface="Cambria"/>
            </a:endParaRPr>
          </a:p>
        </p:txBody>
      </p:sp>
      <p:sp>
        <p:nvSpPr>
          <p:cNvPr id="4" name="TextBox 3"/>
          <p:cNvSpPr txBox="1"/>
          <p:nvPr userDrawn="1"/>
        </p:nvSpPr>
        <p:spPr>
          <a:xfrm>
            <a:off x="120650" y="6521449"/>
            <a:ext cx="3035300" cy="184149"/>
          </a:xfrm>
          <a:prstGeom prst="rect">
            <a:avLst/>
          </a:prstGeom>
        </p:spPr>
        <p:txBody>
          <a:bodyPr vert="horz" lIns="91440" tIns="45720" rIns="91440" bIns="45720" rtlCol="0" anchor="ctr">
            <a:noAutofit/>
          </a:bodyPr>
          <a:lstStyle>
            <a:defPPr>
              <a:defRPr lang="en-US"/>
            </a:defPPr>
            <a:lvl1pPr>
              <a:defRPr sz="800">
                <a:solidFill>
                  <a:schemeClr val="tx1">
                    <a:tint val="75000"/>
                  </a:schemeClr>
                </a:solidFill>
              </a:defRPr>
            </a:lvl1pPr>
          </a:lstStyle>
          <a:p>
            <a:pPr defTabSz="914400"/>
            <a:r>
              <a:rPr lang="en-US" dirty="0" err="1" smtClean="0">
                <a:solidFill>
                  <a:prstClr val="black">
                    <a:tint val="75000"/>
                  </a:prstClr>
                </a:solidFill>
                <a:latin typeface="Cambria"/>
              </a:rPr>
              <a:t>Verisign</a:t>
            </a:r>
            <a:r>
              <a:rPr lang="en-US" dirty="0" smtClean="0">
                <a:solidFill>
                  <a:prstClr val="black">
                    <a:tint val="75000"/>
                  </a:prstClr>
                </a:solidFill>
                <a:latin typeface="Cambria"/>
              </a:rPr>
              <a:t> Public</a:t>
            </a:r>
          </a:p>
        </p:txBody>
      </p:sp>
      <p:sp>
        <p:nvSpPr>
          <p:cNvPr id="11" name="Footer Placeholder 10"/>
          <p:cNvSpPr>
            <a:spLocks noGrp="1"/>
          </p:cNvSpPr>
          <p:nvPr>
            <p:ph type="ftr" sz="quarter" idx="3"/>
          </p:nvPr>
        </p:nvSpPr>
        <p:spPr>
          <a:xfrm>
            <a:off x="215900" y="6409094"/>
            <a:ext cx="3282950" cy="123111"/>
          </a:xfrm>
          <a:prstGeom prst="rect">
            <a:avLst/>
          </a:prstGeom>
        </p:spPr>
        <p:txBody>
          <a:bodyPr vert="horz" lIns="0" tIns="0" rIns="0" bIns="0" rtlCol="0" anchor="ctr">
            <a:noAutofit/>
          </a:bodyPr>
          <a:lstStyle>
            <a:lvl1pPr>
              <a:defRPr lang="en-US" sz="800" dirty="0">
                <a:solidFill>
                  <a:schemeClr val="tx1">
                    <a:tint val="75000"/>
                  </a:schemeClr>
                </a:solidFill>
              </a:defRPr>
            </a:lvl1pPr>
          </a:lstStyle>
          <a:p>
            <a:pPr defTabSz="914400"/>
            <a:endParaRPr>
              <a:solidFill>
                <a:prstClr val="black">
                  <a:tint val="75000"/>
                </a:prstClr>
              </a:solidFill>
              <a:latin typeface="Cambria"/>
            </a:endParaRPr>
          </a:p>
        </p:txBody>
      </p:sp>
    </p:spTree>
    <p:extLst>
      <p:ext uri="{BB962C8B-B14F-4D97-AF65-F5344CB8AC3E}">
        <p14:creationId xmlns:p14="http://schemas.microsoft.com/office/powerpoint/2010/main" val="2807872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spcBef>
          <a:spcPct val="0"/>
        </a:spcBef>
        <a:buNone/>
        <a:defRPr lang="en-US" sz="2800" kern="1200" dirty="0">
          <a:solidFill>
            <a:srgbClr val="0661A3"/>
          </a:solidFill>
          <a:latin typeface="+mj-lt"/>
          <a:ea typeface="+mj-ea"/>
          <a:cs typeface="+mj-cs"/>
        </a:defRPr>
      </a:lvl1pPr>
    </p:titleStyle>
    <p:bodyStyle>
      <a:lvl1pPr marL="176213" indent="-176213" algn="l" defTabSz="914400" rtl="0" eaLnBrk="1" latinLnBrk="0" hangingPunct="1">
        <a:spcBef>
          <a:spcPts val="900"/>
        </a:spcBef>
        <a:buClr>
          <a:schemeClr val="bg2"/>
        </a:buClr>
        <a:buSzPct val="65000"/>
        <a:buFont typeface="Arial" panose="020B0604020202020204" pitchFamily="34" charset="0"/>
        <a:buChar char="•"/>
        <a:defRPr sz="2400" kern="1200">
          <a:solidFill>
            <a:schemeClr val="tx1">
              <a:lumMod val="75000"/>
              <a:lumOff val="25000"/>
            </a:schemeClr>
          </a:solidFill>
          <a:latin typeface="+mn-lt"/>
          <a:ea typeface="+mn-ea"/>
          <a:cs typeface="+mn-cs"/>
        </a:defRPr>
      </a:lvl1pPr>
      <a:lvl2pPr marL="521208" indent="-165100" algn="l" defTabSz="914400" rtl="0" eaLnBrk="1" latinLnBrk="0" hangingPunct="1">
        <a:spcBef>
          <a:spcPts val="900"/>
        </a:spcBef>
        <a:buClr>
          <a:schemeClr val="bg2"/>
        </a:buClr>
        <a:buSzPct val="6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886968" indent="-176213" algn="l" defTabSz="914400" rtl="0" eaLnBrk="1" latinLnBrk="0" hangingPunct="1">
        <a:spcBef>
          <a:spcPts val="900"/>
        </a:spcBef>
        <a:buClr>
          <a:schemeClr val="bg2"/>
        </a:buClr>
        <a:buSzPct val="6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197864" indent="-165100" algn="l" defTabSz="914400" rtl="0" eaLnBrk="1" latinLnBrk="0" hangingPunct="1">
        <a:spcBef>
          <a:spcPts val="900"/>
        </a:spcBef>
        <a:buClr>
          <a:schemeClr val="bg2"/>
        </a:buClr>
        <a:buSzPct val="65000"/>
        <a:buFont typeface="Arial" panose="020B0604020202020204" pitchFamily="34" charset="0"/>
        <a:buChar char="•"/>
        <a:defRPr sz="1600" kern="1200">
          <a:solidFill>
            <a:schemeClr val="tx1">
              <a:lumMod val="75000"/>
              <a:lumOff val="25000"/>
            </a:schemeClr>
          </a:solidFill>
          <a:latin typeface="+mn-lt"/>
          <a:ea typeface="+mn-ea"/>
          <a:cs typeface="+mn-cs"/>
        </a:defRPr>
      </a:lvl4pPr>
      <a:lvl5pPr marL="914400" indent="-176213" algn="l" defTabSz="914400" rtl="0" eaLnBrk="1" latinLnBrk="0" hangingPunct="1">
        <a:spcBef>
          <a:spcPts val="900"/>
        </a:spcBef>
        <a:buClr>
          <a:schemeClr val="bg2"/>
        </a:buClr>
        <a:buSzPct val="6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6888"/>
            <a:ext cx="8229600" cy="557784"/>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78992"/>
            <a:ext cx="8229600" cy="525549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674100" y="6537323"/>
            <a:ext cx="355600" cy="152400"/>
          </a:xfrm>
          <a:prstGeom prst="rect">
            <a:avLst/>
          </a:prstGeom>
        </p:spPr>
        <p:txBody>
          <a:bodyPr vert="horz" lIns="91440" tIns="45720" rIns="91440" bIns="45720" rtlCol="0" anchor="ctr">
            <a:noAutofit/>
          </a:bodyPr>
          <a:lstStyle>
            <a:lvl1pPr algn="r">
              <a:defRPr lang="en-US" sz="800" kern="1200" smtClean="0">
                <a:solidFill>
                  <a:schemeClr val="tx1">
                    <a:tint val="75000"/>
                  </a:schemeClr>
                </a:solidFill>
                <a:latin typeface="+mn-lt"/>
                <a:ea typeface="+mn-ea"/>
                <a:cs typeface="+mn-cs"/>
              </a:defRPr>
            </a:lvl1pPr>
          </a:lstStyle>
          <a:p>
            <a:pPr defTabSz="914400"/>
            <a:fld id="{407C8B75-4858-41E6-BEC3-A0853FA4AC5B}" type="slidenum">
              <a:rPr>
                <a:solidFill>
                  <a:srgbClr val="000000">
                    <a:tint val="75000"/>
                  </a:srgbClr>
                </a:solidFill>
                <a:latin typeface="Helvetica"/>
              </a:rPr>
              <a:pPr defTabSz="914400"/>
              <a:t>‹#›</a:t>
            </a:fld>
            <a:endParaRPr dirty="0">
              <a:solidFill>
                <a:srgbClr val="000000">
                  <a:tint val="75000"/>
                </a:srgbClr>
              </a:solidFill>
              <a:latin typeface="Helvetica"/>
            </a:endParaRPr>
          </a:p>
        </p:txBody>
      </p:sp>
      <p:sp>
        <p:nvSpPr>
          <p:cNvPr id="8" name="Rectangle 7"/>
          <p:cNvSpPr/>
          <p:nvPr userDrawn="1"/>
        </p:nvSpPr>
        <p:spPr>
          <a:xfrm>
            <a:off x="0" y="6812280"/>
            <a:ext cx="9144000" cy="45720"/>
          </a:xfrm>
          <a:prstGeom prst="rect">
            <a:avLst/>
          </a:prstGeom>
          <a:solidFill>
            <a:srgbClr val="69B45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defTabSz="914400"/>
            <a:endParaRPr lang="en-US">
              <a:solidFill>
                <a:srgbClr val="FFFFFF"/>
              </a:solidFill>
              <a:latin typeface="Helvetica"/>
            </a:endParaRPr>
          </a:p>
        </p:txBody>
      </p:sp>
      <p:sp>
        <p:nvSpPr>
          <p:cNvPr id="9" name="Date Placeholder 8"/>
          <p:cNvSpPr>
            <a:spLocks noGrp="1"/>
          </p:cNvSpPr>
          <p:nvPr>
            <p:ph type="dt" sz="half" idx="2"/>
          </p:nvPr>
        </p:nvSpPr>
        <p:spPr>
          <a:xfrm>
            <a:off x="-1085274" y="6565902"/>
            <a:ext cx="842818" cy="152400"/>
          </a:xfrm>
          <a:prstGeom prst="rect">
            <a:avLst/>
          </a:prstGeom>
        </p:spPr>
        <p:txBody>
          <a:bodyPr vert="horz" lIns="91440" tIns="45720" rIns="91440" bIns="45720" rtlCol="0" anchor="ctr">
            <a:noAutofit/>
          </a:bodyPr>
          <a:lstStyle>
            <a:lvl1pPr algn="l">
              <a:defRPr sz="800">
                <a:solidFill>
                  <a:schemeClr val="tx1">
                    <a:tint val="75000"/>
                  </a:schemeClr>
                </a:solidFill>
              </a:defRPr>
            </a:lvl1pPr>
          </a:lstStyle>
          <a:p>
            <a:pPr defTabSz="914400"/>
            <a:endParaRPr lang="en-US" dirty="0">
              <a:solidFill>
                <a:srgbClr val="000000">
                  <a:tint val="75000"/>
                </a:srgbClr>
              </a:solidFill>
              <a:latin typeface="Helvetica"/>
            </a:endParaRPr>
          </a:p>
        </p:txBody>
      </p:sp>
      <p:sp>
        <p:nvSpPr>
          <p:cNvPr id="4" name="TextBox 3"/>
          <p:cNvSpPr txBox="1"/>
          <p:nvPr userDrawn="1"/>
        </p:nvSpPr>
        <p:spPr>
          <a:xfrm>
            <a:off x="120650" y="6521449"/>
            <a:ext cx="3035300" cy="184149"/>
          </a:xfrm>
          <a:prstGeom prst="rect">
            <a:avLst/>
          </a:prstGeom>
        </p:spPr>
        <p:txBody>
          <a:bodyPr vert="horz" lIns="91440" tIns="45720" rIns="91440" bIns="45720" rtlCol="0" anchor="ctr">
            <a:noAutofit/>
          </a:bodyPr>
          <a:lstStyle>
            <a:defPPr>
              <a:defRPr lang="en-US"/>
            </a:defPPr>
            <a:lvl1pPr>
              <a:defRPr sz="800">
                <a:solidFill>
                  <a:schemeClr val="tx1">
                    <a:tint val="75000"/>
                  </a:schemeClr>
                </a:solidFill>
              </a:defRPr>
            </a:lvl1pPr>
          </a:lstStyle>
          <a:p>
            <a:pPr defTabSz="914400"/>
            <a:r>
              <a:rPr lang="en-US" dirty="0" err="1" smtClean="0">
                <a:solidFill>
                  <a:srgbClr val="000000">
                    <a:tint val="75000"/>
                  </a:srgbClr>
                </a:solidFill>
                <a:latin typeface="Helvetica"/>
              </a:rPr>
              <a:t>Verisign</a:t>
            </a:r>
            <a:r>
              <a:rPr lang="en-US" dirty="0" smtClean="0">
                <a:solidFill>
                  <a:srgbClr val="000000">
                    <a:tint val="75000"/>
                  </a:srgbClr>
                </a:solidFill>
                <a:latin typeface="Helvetica"/>
              </a:rPr>
              <a:t> Public</a:t>
            </a:r>
          </a:p>
        </p:txBody>
      </p:sp>
      <p:sp>
        <p:nvSpPr>
          <p:cNvPr id="11" name="Footer Placeholder 10"/>
          <p:cNvSpPr>
            <a:spLocks noGrp="1"/>
          </p:cNvSpPr>
          <p:nvPr>
            <p:ph type="ftr" sz="quarter" idx="3"/>
          </p:nvPr>
        </p:nvSpPr>
        <p:spPr>
          <a:xfrm>
            <a:off x="215900" y="6409094"/>
            <a:ext cx="3282950" cy="123111"/>
          </a:xfrm>
          <a:prstGeom prst="rect">
            <a:avLst/>
          </a:prstGeom>
        </p:spPr>
        <p:txBody>
          <a:bodyPr vert="horz" lIns="0" tIns="0" rIns="0" bIns="0" rtlCol="0" anchor="ctr">
            <a:noAutofit/>
          </a:bodyPr>
          <a:lstStyle>
            <a:lvl1pPr>
              <a:defRPr lang="en-US" sz="800" dirty="0">
                <a:solidFill>
                  <a:schemeClr val="tx1">
                    <a:tint val="75000"/>
                  </a:schemeClr>
                </a:solidFill>
              </a:defRPr>
            </a:lvl1pPr>
          </a:lstStyle>
          <a:p>
            <a:pPr defTabSz="914400"/>
            <a:endParaRPr>
              <a:solidFill>
                <a:srgbClr val="000000">
                  <a:tint val="75000"/>
                </a:srgbClr>
              </a:solidFill>
              <a:latin typeface="Helvetica"/>
            </a:endParaRPr>
          </a:p>
        </p:txBody>
      </p:sp>
    </p:spTree>
    <p:extLst>
      <p:ext uri="{BB962C8B-B14F-4D97-AF65-F5344CB8AC3E}">
        <p14:creationId xmlns:p14="http://schemas.microsoft.com/office/powerpoint/2010/main" val="9105914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l" defTabSz="914400" rtl="0" eaLnBrk="1" latinLnBrk="0" hangingPunct="1">
        <a:spcBef>
          <a:spcPct val="0"/>
        </a:spcBef>
        <a:buNone/>
        <a:defRPr lang="en-US" sz="2800" kern="1200" dirty="0">
          <a:solidFill>
            <a:srgbClr val="0661A3"/>
          </a:solidFill>
          <a:latin typeface="+mj-lt"/>
          <a:ea typeface="+mj-ea"/>
          <a:cs typeface="+mj-cs"/>
        </a:defRPr>
      </a:lvl1pPr>
    </p:titleStyle>
    <p:bodyStyle>
      <a:lvl1pPr marL="176213" indent="-176213" algn="l" defTabSz="914400" rtl="0" eaLnBrk="1" latinLnBrk="0" hangingPunct="1">
        <a:spcBef>
          <a:spcPts val="900"/>
        </a:spcBef>
        <a:buClr>
          <a:schemeClr val="bg2"/>
        </a:buClr>
        <a:buSzPct val="65000"/>
        <a:buFont typeface="Arial" panose="020B0604020202020204" pitchFamily="34" charset="0"/>
        <a:buChar char="•"/>
        <a:defRPr sz="2400" kern="1200">
          <a:solidFill>
            <a:schemeClr val="tx1">
              <a:lumMod val="75000"/>
              <a:lumOff val="25000"/>
            </a:schemeClr>
          </a:solidFill>
          <a:latin typeface="+mn-lt"/>
          <a:ea typeface="+mn-ea"/>
          <a:cs typeface="+mn-cs"/>
        </a:defRPr>
      </a:lvl1pPr>
      <a:lvl2pPr marL="521208" indent="-165100" algn="l" defTabSz="914400" rtl="0" eaLnBrk="1" latinLnBrk="0" hangingPunct="1">
        <a:spcBef>
          <a:spcPts val="900"/>
        </a:spcBef>
        <a:buClr>
          <a:schemeClr val="bg2"/>
        </a:buClr>
        <a:buSzPct val="6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886968" indent="-176213" algn="l" defTabSz="914400" rtl="0" eaLnBrk="1" latinLnBrk="0" hangingPunct="1">
        <a:spcBef>
          <a:spcPts val="900"/>
        </a:spcBef>
        <a:buClr>
          <a:schemeClr val="bg2"/>
        </a:buClr>
        <a:buSzPct val="6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197864" indent="-165100" algn="l" defTabSz="914400" rtl="0" eaLnBrk="1" latinLnBrk="0" hangingPunct="1">
        <a:spcBef>
          <a:spcPts val="900"/>
        </a:spcBef>
        <a:buClr>
          <a:schemeClr val="bg2"/>
        </a:buClr>
        <a:buSzPct val="65000"/>
        <a:buFont typeface="Arial" panose="020B0604020202020204" pitchFamily="34" charset="0"/>
        <a:buChar char="•"/>
        <a:defRPr sz="1600" kern="1200">
          <a:solidFill>
            <a:schemeClr val="tx1">
              <a:lumMod val="75000"/>
              <a:lumOff val="25000"/>
            </a:schemeClr>
          </a:solidFill>
          <a:latin typeface="+mn-lt"/>
          <a:ea typeface="+mn-ea"/>
          <a:cs typeface="+mn-cs"/>
        </a:defRPr>
      </a:lvl4pPr>
      <a:lvl5pPr marL="914400" indent="-176213" algn="l" defTabSz="914400" rtl="0" eaLnBrk="1" latinLnBrk="0" hangingPunct="1">
        <a:spcBef>
          <a:spcPts val="900"/>
        </a:spcBef>
        <a:buClr>
          <a:schemeClr val="bg2"/>
        </a:buClr>
        <a:buSzPct val="6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f"/><Relationship Id="rId3" Type="http://schemas.openxmlformats.org/officeDocument/2006/relationships/image" Target="../media/image1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f"/><Relationship Id="rId3"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DNS, DNSSEC, DANE, DPRIVE</a:t>
            </a:r>
            <a:endParaRPr lang="en-US" dirty="0"/>
          </a:p>
        </p:txBody>
      </p:sp>
      <p:sp>
        <p:nvSpPr>
          <p:cNvPr id="3" name="Subtitle 2"/>
          <p:cNvSpPr>
            <a:spLocks noGrp="1"/>
          </p:cNvSpPr>
          <p:nvPr>
            <p:ph type="subTitle" idx="1"/>
          </p:nvPr>
        </p:nvSpPr>
        <p:spPr/>
        <p:txBody>
          <a:bodyPr/>
          <a:lstStyle/>
          <a:p>
            <a:r>
              <a:rPr lang="en-US" dirty="0" smtClean="0"/>
              <a:t>IETF 94 Hackathon</a:t>
            </a:r>
          </a:p>
          <a:p>
            <a:r>
              <a:rPr lang="en-US" dirty="0" smtClean="0"/>
              <a:t>Results!</a:t>
            </a:r>
          </a:p>
        </p:txBody>
      </p:sp>
    </p:spTree>
    <p:extLst>
      <p:ext uri="{BB962C8B-B14F-4D97-AF65-F5344CB8AC3E}">
        <p14:creationId xmlns:p14="http://schemas.microsoft.com/office/powerpoint/2010/main" val="40622084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Screen Shot 2015-11-01 at 12.40.44 AM.png"/>
          <p:cNvPicPr>
            <a:picLocks noGrp="1" noChangeAspect="1"/>
          </p:cNvPicPr>
          <p:nvPr>
            <p:ph idx="1"/>
          </p:nvPr>
        </p:nvPicPr>
        <p:blipFill>
          <a:blip r:embed="rId2">
            <a:extLst>
              <a:ext uri="{28A0092B-C50C-407E-A947-70E740481C1C}">
                <a14:useLocalDpi xmlns:a14="http://schemas.microsoft.com/office/drawing/2010/main" val="0"/>
              </a:ext>
            </a:extLst>
          </a:blip>
          <a:srcRect t="-5712" b="-5712"/>
          <a:stretch>
            <a:fillRect/>
          </a:stretch>
        </p:blipFill>
        <p:spPr>
          <a:xfrm>
            <a:off x="1587500" y="979488"/>
            <a:ext cx="5899150" cy="5688012"/>
          </a:xfrm>
        </p:spPr>
      </p:pic>
      <p:sp>
        <p:nvSpPr>
          <p:cNvPr id="17" name="Title 16"/>
          <p:cNvSpPr>
            <a:spLocks noGrp="1"/>
          </p:cNvSpPr>
          <p:nvPr>
            <p:ph type="title"/>
          </p:nvPr>
        </p:nvSpPr>
        <p:spPr>
          <a:xfrm>
            <a:off x="457200" y="274638"/>
            <a:ext cx="8229600" cy="580587"/>
          </a:xfrm>
        </p:spPr>
        <p:txBody>
          <a:bodyPr>
            <a:normAutofit/>
          </a:bodyPr>
          <a:lstStyle/>
          <a:p>
            <a:r>
              <a:rPr lang="en-US" sz="2800" b="1" dirty="0" smtClean="0">
                <a:solidFill>
                  <a:srgbClr val="008000"/>
                </a:solidFill>
              </a:rPr>
              <a:t>(draft-ietf-</a:t>
            </a:r>
            <a:r>
              <a:rPr lang="en-US" sz="2800" b="1" dirty="0" err="1" smtClean="0">
                <a:solidFill>
                  <a:srgbClr val="008000"/>
                </a:solidFill>
              </a:rPr>
              <a:t>dprive</a:t>
            </a:r>
            <a:r>
              <a:rPr lang="en-US" sz="2800" b="1" dirty="0" smtClean="0">
                <a:solidFill>
                  <a:srgbClr val="008000"/>
                </a:solidFill>
              </a:rPr>
              <a:t>-</a:t>
            </a:r>
            <a:r>
              <a:rPr lang="en-US" sz="2800" b="1" dirty="0" err="1" smtClean="0">
                <a:solidFill>
                  <a:srgbClr val="008000"/>
                </a:solidFill>
              </a:rPr>
              <a:t>dns</a:t>
            </a:r>
            <a:r>
              <a:rPr lang="en-US" sz="2800" b="1" dirty="0" smtClean="0">
                <a:solidFill>
                  <a:srgbClr val="008000"/>
                </a:solidFill>
              </a:rPr>
              <a:t>-over-</a:t>
            </a:r>
            <a:r>
              <a:rPr lang="en-US" sz="2800" b="1" dirty="0" err="1" smtClean="0">
                <a:solidFill>
                  <a:srgbClr val="008000"/>
                </a:solidFill>
              </a:rPr>
              <a:t>tls</a:t>
            </a:r>
            <a:r>
              <a:rPr lang="en-US" sz="2800" b="1" dirty="0" smtClean="0">
                <a:solidFill>
                  <a:srgbClr val="008000"/>
                </a:solidFill>
              </a:rPr>
              <a:t>)</a:t>
            </a:r>
            <a:endParaRPr lang="en-US" sz="2800" b="1" dirty="0">
              <a:solidFill>
                <a:srgbClr val="008000"/>
              </a:solidFill>
            </a:endParaRPr>
          </a:p>
        </p:txBody>
      </p:sp>
    </p:spTree>
    <p:extLst>
      <p:ext uri="{BB962C8B-B14F-4D97-AF65-F5344CB8AC3E}">
        <p14:creationId xmlns:p14="http://schemas.microsoft.com/office/powerpoint/2010/main" val="12339562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11-01 at 12.40.05 AM.png"/>
          <p:cNvPicPr>
            <a:picLocks noGrp="1" noChangeAspect="1"/>
          </p:cNvPicPr>
          <p:nvPr>
            <p:ph idx="1"/>
          </p:nvPr>
        </p:nvPicPr>
        <p:blipFill>
          <a:blip r:embed="rId2">
            <a:extLst>
              <a:ext uri="{28A0092B-C50C-407E-A947-70E740481C1C}">
                <a14:useLocalDpi xmlns:a14="http://schemas.microsoft.com/office/drawing/2010/main" val="0"/>
              </a:ext>
            </a:extLst>
          </a:blip>
          <a:srcRect t="3277" b="3277"/>
          <a:stretch>
            <a:fillRect/>
          </a:stretch>
        </p:blipFill>
        <p:spPr>
          <a:xfrm>
            <a:off x="457200" y="220663"/>
            <a:ext cx="8229600" cy="6453187"/>
          </a:xfrm>
        </p:spPr>
      </p:pic>
    </p:spTree>
    <p:extLst>
      <p:ext uri="{BB962C8B-B14F-4D97-AF65-F5344CB8AC3E}">
        <p14:creationId xmlns:p14="http://schemas.microsoft.com/office/powerpoint/2010/main" val="16761714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11-01 at 12.38.41 AM.png"/>
          <p:cNvPicPr>
            <a:picLocks noGrp="1" noChangeAspect="1"/>
          </p:cNvPicPr>
          <p:nvPr>
            <p:ph idx="1"/>
          </p:nvPr>
        </p:nvPicPr>
        <p:blipFill>
          <a:blip r:embed="rId2">
            <a:extLst>
              <a:ext uri="{28A0092B-C50C-407E-A947-70E740481C1C}">
                <a14:useLocalDpi xmlns:a14="http://schemas.microsoft.com/office/drawing/2010/main" val="0"/>
              </a:ext>
            </a:extLst>
          </a:blip>
          <a:srcRect l="-7007" r="-7007"/>
          <a:stretch>
            <a:fillRect/>
          </a:stretch>
        </p:blipFill>
        <p:spPr>
          <a:xfrm>
            <a:off x="457200" y="193675"/>
            <a:ext cx="8229600" cy="6375400"/>
          </a:xfrm>
        </p:spPr>
      </p:pic>
    </p:spTree>
    <p:extLst>
      <p:ext uri="{BB962C8B-B14F-4D97-AF65-F5344CB8AC3E}">
        <p14:creationId xmlns:p14="http://schemas.microsoft.com/office/powerpoint/2010/main" val="16586778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200" dirty="0" smtClean="0"/>
              <a:t>Extra Motivation for DNSSEC as well as DNS Privacy Work</a:t>
            </a:r>
            <a:endParaRPr lang="en-US" sz="3200" dirty="0"/>
          </a:p>
        </p:txBody>
      </p:sp>
      <p:pic>
        <p:nvPicPr>
          <p:cNvPr id="6" name="Content Placeholder 5" descr="tweet-starttls-stripping.tiff"/>
          <p:cNvPicPr>
            <a:picLocks noGrp="1" noChangeAspect="1"/>
          </p:cNvPicPr>
          <p:nvPr>
            <p:ph idx="1"/>
          </p:nvPr>
        </p:nvPicPr>
        <p:blipFill>
          <a:blip r:embed="rId2">
            <a:extLst>
              <a:ext uri="{28A0092B-C50C-407E-A947-70E740481C1C}">
                <a14:useLocalDpi xmlns:a14="http://schemas.microsoft.com/office/drawing/2010/main" val="0"/>
              </a:ext>
            </a:extLst>
          </a:blip>
          <a:srcRect t="-17283" b="-17283"/>
          <a:stretch>
            <a:fillRect/>
          </a:stretch>
        </p:blipFill>
        <p:spPr>
          <a:xfrm>
            <a:off x="457200" y="1417638"/>
            <a:ext cx="8229600" cy="4314989"/>
          </a:xfrm>
          <a:effectLst>
            <a:outerShdw blurRad="50800" dist="38100" dir="10800000" algn="r" rotWithShape="0">
              <a:prstClr val="black">
                <a:alpha val="40000"/>
              </a:prstClr>
            </a:outerShdw>
          </a:effectLst>
        </p:spPr>
      </p:pic>
      <p:sp>
        <p:nvSpPr>
          <p:cNvPr id="7" name="Rectangle 6"/>
          <p:cNvSpPr/>
          <p:nvPr/>
        </p:nvSpPr>
        <p:spPr>
          <a:xfrm>
            <a:off x="6732596" y="2167953"/>
            <a:ext cx="1931642" cy="5397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78979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600" b="1" dirty="0" smtClean="0">
                <a:solidFill>
                  <a:srgbClr val="008000"/>
                </a:solidFill>
              </a:rPr>
              <a:t>Willem Toorop/</a:t>
            </a:r>
            <a:r>
              <a:rPr lang="en-US" sz="3600" b="1" dirty="0" err="1" smtClean="0">
                <a:solidFill>
                  <a:srgbClr val="008000"/>
                </a:solidFill>
              </a:rPr>
              <a:t>Benno</a:t>
            </a:r>
            <a:r>
              <a:rPr lang="en-US" sz="3600" b="1" dirty="0" smtClean="0">
                <a:solidFill>
                  <a:srgbClr val="008000"/>
                </a:solidFill>
              </a:rPr>
              <a:t> </a:t>
            </a:r>
            <a:r>
              <a:rPr lang="en-US" sz="3600" b="1" dirty="0" err="1" smtClean="0">
                <a:solidFill>
                  <a:srgbClr val="008000"/>
                </a:solidFill>
              </a:rPr>
              <a:t>Overeinder</a:t>
            </a:r>
            <a:r>
              <a:rPr lang="en-US" sz="3600" b="1" dirty="0" smtClean="0">
                <a:solidFill>
                  <a:srgbClr val="008000"/>
                </a:solidFill>
              </a:rPr>
              <a:t> - DNSSEC Roadblock Avoidance</a:t>
            </a:r>
            <a:endParaRPr lang="en-US" sz="3600" b="1" dirty="0">
              <a:solidFill>
                <a:srgbClr val="008000"/>
              </a:solidFill>
            </a:endParaRPr>
          </a:p>
        </p:txBody>
      </p:sp>
      <p:pic>
        <p:nvPicPr>
          <p:cNvPr id="6" name="Content Placeholder 5" descr="roadblock-slide-1-stub-iteration.png"/>
          <p:cNvPicPr>
            <a:picLocks noGrp="1" noChangeAspect="1"/>
          </p:cNvPicPr>
          <p:nvPr>
            <p:ph idx="1"/>
          </p:nvPr>
        </p:nvPicPr>
        <p:blipFill>
          <a:blip r:embed="rId2">
            <a:extLst>
              <a:ext uri="{28A0092B-C50C-407E-A947-70E740481C1C}">
                <a14:useLocalDpi xmlns:a14="http://schemas.microsoft.com/office/drawing/2010/main" val="0"/>
              </a:ext>
            </a:extLst>
          </a:blip>
          <a:srcRect t="-2182" b="-2182"/>
          <a:stretch>
            <a:fillRect/>
          </a:stretch>
        </p:blipFill>
        <p:spPr>
          <a:xfrm>
            <a:off x="457200" y="1315125"/>
            <a:ext cx="8229600" cy="4525963"/>
          </a:xfrm>
        </p:spPr>
      </p:pic>
      <p:sp>
        <p:nvSpPr>
          <p:cNvPr id="8" name="Rectangle 7"/>
          <p:cNvSpPr/>
          <p:nvPr/>
        </p:nvSpPr>
        <p:spPr>
          <a:xfrm>
            <a:off x="457200" y="4898109"/>
            <a:ext cx="7762276" cy="111438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The recursive resolver needs to be DNSSEC-Aware</a:t>
            </a:r>
          </a:p>
          <a:p>
            <a:pPr algn="ctr"/>
            <a:r>
              <a:rPr lang="en-US" sz="2400" dirty="0" smtClean="0">
                <a:solidFill>
                  <a:schemeClr val="tx1"/>
                </a:solidFill>
              </a:rPr>
              <a:t>There are many middle boxes and others that are not.</a:t>
            </a:r>
          </a:p>
          <a:p>
            <a:pPr algn="ctr"/>
            <a:r>
              <a:rPr lang="en-US" sz="2400" dirty="0">
                <a:solidFill>
                  <a:schemeClr val="tx1"/>
                </a:solidFill>
              </a:rPr>
              <a:t>d</a:t>
            </a:r>
            <a:r>
              <a:rPr lang="en-US" sz="2400" dirty="0" smtClean="0">
                <a:solidFill>
                  <a:schemeClr val="tx1"/>
                </a:solidFill>
              </a:rPr>
              <a:t>raft-ietf-</a:t>
            </a:r>
            <a:r>
              <a:rPr lang="en-US" sz="2400" dirty="0" err="1" smtClean="0">
                <a:solidFill>
                  <a:schemeClr val="tx1"/>
                </a:solidFill>
              </a:rPr>
              <a:t>dnsop</a:t>
            </a:r>
            <a:r>
              <a:rPr lang="en-US" sz="2400" dirty="0" smtClean="0">
                <a:solidFill>
                  <a:schemeClr val="tx1"/>
                </a:solidFill>
              </a:rPr>
              <a:t>-</a:t>
            </a:r>
            <a:r>
              <a:rPr lang="en-US" sz="2400" dirty="0" err="1" smtClean="0">
                <a:solidFill>
                  <a:schemeClr val="tx1"/>
                </a:solidFill>
              </a:rPr>
              <a:t>dnssec</a:t>
            </a:r>
            <a:r>
              <a:rPr lang="en-US" sz="2400" dirty="0" smtClean="0">
                <a:solidFill>
                  <a:schemeClr val="tx1"/>
                </a:solidFill>
              </a:rPr>
              <a:t>-roadblock-avoidance</a:t>
            </a:r>
            <a:endParaRPr lang="en-US" sz="2400" dirty="0">
              <a:solidFill>
                <a:schemeClr val="tx1"/>
              </a:solidFill>
            </a:endParaRPr>
          </a:p>
        </p:txBody>
      </p:sp>
    </p:spTree>
    <p:extLst>
      <p:ext uri="{BB962C8B-B14F-4D97-AF65-F5344CB8AC3E}">
        <p14:creationId xmlns:p14="http://schemas.microsoft.com/office/powerpoint/2010/main" val="42855643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roadblock-slide-2-interfering-middle-box.png"/>
          <p:cNvPicPr>
            <a:picLocks noGrp="1" noChangeAspect="1"/>
          </p:cNvPicPr>
          <p:nvPr>
            <p:ph idx="1"/>
          </p:nvPr>
        </p:nvPicPr>
        <p:blipFill>
          <a:blip r:embed="rId2">
            <a:extLst>
              <a:ext uri="{28A0092B-C50C-407E-A947-70E740481C1C}">
                <a14:useLocalDpi xmlns:a14="http://schemas.microsoft.com/office/drawing/2010/main" val="0"/>
              </a:ext>
            </a:extLst>
          </a:blip>
          <a:srcRect l="-15852" r="-15852"/>
          <a:stretch>
            <a:fillRect/>
          </a:stretch>
        </p:blipFill>
        <p:spPr>
          <a:xfrm>
            <a:off x="457200" y="168275"/>
            <a:ext cx="8229600" cy="6689725"/>
          </a:xfrm>
        </p:spPr>
      </p:pic>
    </p:spTree>
    <p:extLst>
      <p:ext uri="{BB962C8B-B14F-4D97-AF65-F5344CB8AC3E}">
        <p14:creationId xmlns:p14="http://schemas.microsoft.com/office/powerpoint/2010/main" val="24529706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7629"/>
          </a:xfrm>
        </p:spPr>
        <p:txBody>
          <a:bodyPr>
            <a:normAutofit fontScale="90000"/>
          </a:bodyPr>
          <a:lstStyle/>
          <a:p>
            <a:r>
              <a:rPr lang="en-US" b="1" dirty="0" smtClean="0">
                <a:solidFill>
                  <a:srgbClr val="008000"/>
                </a:solidFill>
              </a:rPr>
              <a:t>Roadblock</a:t>
            </a:r>
            <a:endParaRPr lang="en-US" b="1" dirty="0">
              <a:solidFill>
                <a:srgbClr val="008000"/>
              </a:solidFill>
            </a:endParaRPr>
          </a:p>
        </p:txBody>
      </p:sp>
      <p:pic>
        <p:nvPicPr>
          <p:cNvPr id="4" name="Content Placeholder 3" descr="roadblock-slide-3-fail-query.png"/>
          <p:cNvPicPr>
            <a:picLocks noGrp="1" noChangeAspect="1"/>
          </p:cNvPicPr>
          <p:nvPr>
            <p:ph idx="1"/>
          </p:nvPr>
        </p:nvPicPr>
        <p:blipFill>
          <a:blip r:embed="rId3">
            <a:extLst>
              <a:ext uri="{28A0092B-C50C-407E-A947-70E740481C1C}">
                <a14:useLocalDpi xmlns:a14="http://schemas.microsoft.com/office/drawing/2010/main" val="0"/>
              </a:ext>
            </a:extLst>
          </a:blip>
          <a:srcRect t="6663" b="6663"/>
          <a:stretch>
            <a:fillRect/>
          </a:stretch>
        </p:blipFill>
        <p:spPr>
          <a:xfrm>
            <a:off x="457200" y="939344"/>
            <a:ext cx="8229600" cy="4525963"/>
          </a:xfrm>
        </p:spPr>
      </p:pic>
    </p:spTree>
    <p:extLst>
      <p:ext uri="{BB962C8B-B14F-4D97-AF65-F5344CB8AC3E}">
        <p14:creationId xmlns:p14="http://schemas.microsoft.com/office/powerpoint/2010/main" val="25580090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0587"/>
          </a:xfrm>
        </p:spPr>
        <p:txBody>
          <a:bodyPr>
            <a:normAutofit fontScale="90000"/>
          </a:bodyPr>
          <a:lstStyle/>
          <a:p>
            <a:r>
              <a:rPr lang="en-US" b="1" dirty="0" smtClean="0">
                <a:solidFill>
                  <a:srgbClr val="008000"/>
                </a:solidFill>
              </a:rPr>
              <a:t>Roadblock Avoidance</a:t>
            </a:r>
            <a:endParaRPr lang="en-US" b="1" dirty="0">
              <a:solidFill>
                <a:srgbClr val="008000"/>
              </a:solidFill>
            </a:endParaRPr>
          </a:p>
        </p:txBody>
      </p:sp>
      <p:pic>
        <p:nvPicPr>
          <p:cNvPr id="4" name="Content Placeholder 3" descr="roadblock-slide-4-success-query.png"/>
          <p:cNvPicPr>
            <a:picLocks noGrp="1" noChangeAspect="1"/>
          </p:cNvPicPr>
          <p:nvPr>
            <p:ph idx="1"/>
          </p:nvPr>
        </p:nvPicPr>
        <p:blipFill>
          <a:blip r:embed="rId2">
            <a:extLst>
              <a:ext uri="{28A0092B-C50C-407E-A947-70E740481C1C}">
                <a14:useLocalDpi xmlns:a14="http://schemas.microsoft.com/office/drawing/2010/main" val="0"/>
              </a:ext>
            </a:extLst>
          </a:blip>
          <a:srcRect t="6663" b="6663"/>
          <a:stretch>
            <a:fillRect/>
          </a:stretch>
        </p:blipFill>
        <p:spPr>
          <a:xfrm>
            <a:off x="457200" y="1023679"/>
            <a:ext cx="8229600" cy="4525963"/>
          </a:xfrm>
        </p:spPr>
      </p:pic>
      <p:sp>
        <p:nvSpPr>
          <p:cNvPr id="5" name="TextBox 4"/>
          <p:cNvSpPr txBox="1"/>
          <p:nvPr/>
        </p:nvSpPr>
        <p:spPr>
          <a:xfrm>
            <a:off x="194134" y="5900946"/>
            <a:ext cx="8464727" cy="523220"/>
          </a:xfrm>
          <a:prstGeom prst="rect">
            <a:avLst/>
          </a:prstGeom>
          <a:noFill/>
        </p:spPr>
        <p:txBody>
          <a:bodyPr wrap="none" rtlCol="0">
            <a:spAutoFit/>
          </a:bodyPr>
          <a:lstStyle/>
          <a:p>
            <a:r>
              <a:rPr lang="en-US" sz="2800" dirty="0" smtClean="0">
                <a:solidFill>
                  <a:srgbClr val="008000"/>
                </a:solidFill>
              </a:rPr>
              <a:t>Getdns release candidate containing this later this week!</a:t>
            </a:r>
            <a:endParaRPr lang="en-US" sz="2800" dirty="0">
              <a:solidFill>
                <a:srgbClr val="008000"/>
              </a:solidFill>
            </a:endParaRPr>
          </a:p>
        </p:txBody>
      </p:sp>
    </p:spTree>
    <p:extLst>
      <p:ext uri="{BB962C8B-B14F-4D97-AF65-F5344CB8AC3E}">
        <p14:creationId xmlns:p14="http://schemas.microsoft.com/office/powerpoint/2010/main" val="223448399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b="1" dirty="0" smtClean="0">
                <a:solidFill>
                  <a:srgbClr val="008000"/>
                </a:solidFill>
              </a:rPr>
              <a:t>Shumon Huque and Jan </a:t>
            </a:r>
            <a:r>
              <a:rPr lang="en-US" sz="3600" b="1" dirty="0" err="1">
                <a:solidFill>
                  <a:srgbClr val="008000"/>
                </a:solidFill>
              </a:rPr>
              <a:t>Včelák</a:t>
            </a:r>
            <a:r>
              <a:rPr lang="en-US" sz="3600" b="1" dirty="0" smtClean="0">
                <a:solidFill>
                  <a:srgbClr val="008000"/>
                </a:solidFill>
              </a:rPr>
              <a:t>  - CDS Monitor </a:t>
            </a:r>
            <a:endParaRPr lang="en-US" sz="3600" b="1" dirty="0">
              <a:solidFill>
                <a:srgbClr val="008000"/>
              </a:solidFill>
            </a:endParaRPr>
          </a:p>
        </p:txBody>
      </p:sp>
      <p:pic>
        <p:nvPicPr>
          <p:cNvPr id="4" name="Content Placeholder 3" descr="shumon-jan-slide1.tiff"/>
          <p:cNvPicPr>
            <a:picLocks noGrp="1" noChangeAspect="1"/>
          </p:cNvPicPr>
          <p:nvPr>
            <p:ph idx="1"/>
          </p:nvPr>
        </p:nvPicPr>
        <p:blipFill>
          <a:blip r:embed="rId3">
            <a:extLst>
              <a:ext uri="{28A0092B-C50C-407E-A947-70E740481C1C}">
                <a14:useLocalDpi xmlns:a14="http://schemas.microsoft.com/office/drawing/2010/main" val="0"/>
              </a:ext>
            </a:extLst>
          </a:blip>
          <a:srcRect l="814" r="814"/>
          <a:stretch>
            <a:fillRect/>
          </a:stretch>
        </p:blipFill>
        <p:spPr>
          <a:xfrm>
            <a:off x="155575" y="1152525"/>
            <a:ext cx="8988425" cy="5534025"/>
          </a:xfrm>
        </p:spPr>
      </p:pic>
    </p:spTree>
    <p:extLst>
      <p:ext uri="{BB962C8B-B14F-4D97-AF65-F5344CB8AC3E}">
        <p14:creationId xmlns:p14="http://schemas.microsoft.com/office/powerpoint/2010/main" val="40804045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mon-jan-slide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6600"/>
            <a:ext cx="9144000" cy="5373278"/>
          </a:xfrm>
          <a:prstGeom prst="rect">
            <a:avLst/>
          </a:prstGeom>
        </p:spPr>
      </p:pic>
    </p:spTree>
    <p:extLst>
      <p:ext uri="{BB962C8B-B14F-4D97-AF65-F5344CB8AC3E}">
        <p14:creationId xmlns:p14="http://schemas.microsoft.com/office/powerpoint/2010/main" val="10944128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DNS Team Hackathon Projects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DNS Privacy topics</a:t>
            </a:r>
          </a:p>
          <a:p>
            <a:pPr lvl="1"/>
            <a:r>
              <a:rPr lang="en-US" b="1" dirty="0" err="1" smtClean="0">
                <a:solidFill>
                  <a:srgbClr val="008000"/>
                </a:solidFill>
              </a:rPr>
              <a:t>getdnsapi</a:t>
            </a:r>
            <a:r>
              <a:rPr lang="en-US" b="1" dirty="0" smtClean="0">
                <a:solidFill>
                  <a:srgbClr val="008000"/>
                </a:solidFill>
              </a:rPr>
              <a:t> extension (call debugging) implemented with changes so user learns transport/privacy results</a:t>
            </a:r>
          </a:p>
          <a:p>
            <a:pPr lvl="1"/>
            <a:r>
              <a:rPr lang="en-US" b="1" dirty="0">
                <a:solidFill>
                  <a:srgbClr val="008000"/>
                </a:solidFill>
              </a:rPr>
              <a:t>e</a:t>
            </a:r>
            <a:r>
              <a:rPr lang="en-US" b="1" dirty="0" smtClean="0">
                <a:solidFill>
                  <a:srgbClr val="008000"/>
                </a:solidFill>
              </a:rPr>
              <a:t>dns0-client-subnet privacy election</a:t>
            </a:r>
          </a:p>
          <a:p>
            <a:pPr lvl="1"/>
            <a:r>
              <a:rPr lang="en-US" dirty="0"/>
              <a:t>e</a:t>
            </a:r>
            <a:r>
              <a:rPr lang="en-US" dirty="0" smtClean="0"/>
              <a:t>dns0-padding option (implementation under way)</a:t>
            </a:r>
          </a:p>
          <a:p>
            <a:pPr lvl="1"/>
            <a:r>
              <a:rPr lang="en-US" b="1" dirty="0" smtClean="0">
                <a:solidFill>
                  <a:srgbClr val="008000"/>
                </a:solidFill>
              </a:rPr>
              <a:t>Check TLS at Recursive -  </a:t>
            </a:r>
            <a:r>
              <a:rPr lang="en-US" b="1" dirty="0" err="1" smtClean="0">
                <a:solidFill>
                  <a:srgbClr val="008000"/>
                </a:solidFill>
              </a:rPr>
              <a:t>node.js</a:t>
            </a:r>
            <a:r>
              <a:rPr lang="en-US" b="1" dirty="0" smtClean="0">
                <a:solidFill>
                  <a:srgbClr val="008000"/>
                </a:solidFill>
              </a:rPr>
              <a:t> application</a:t>
            </a:r>
          </a:p>
          <a:p>
            <a:r>
              <a:rPr lang="en-US" dirty="0" smtClean="0"/>
              <a:t>DNSSEC topics</a:t>
            </a:r>
          </a:p>
          <a:p>
            <a:pPr lvl="1"/>
            <a:r>
              <a:rPr lang="en-US" b="1" dirty="0" smtClean="0">
                <a:solidFill>
                  <a:srgbClr val="008000"/>
                </a:solidFill>
              </a:rPr>
              <a:t>DNSSEC roadblock avoidance – proposed new extension for </a:t>
            </a:r>
            <a:r>
              <a:rPr lang="en-US" b="1" dirty="0" err="1" smtClean="0">
                <a:solidFill>
                  <a:srgbClr val="008000"/>
                </a:solidFill>
              </a:rPr>
              <a:t>getdnsapi</a:t>
            </a:r>
            <a:endParaRPr lang="en-US" b="1" dirty="0" smtClean="0">
              <a:solidFill>
                <a:srgbClr val="008000"/>
              </a:solidFill>
            </a:endParaRPr>
          </a:p>
          <a:p>
            <a:pPr lvl="1"/>
            <a:r>
              <a:rPr lang="en-US" b="1" dirty="0" smtClean="0">
                <a:solidFill>
                  <a:srgbClr val="008000"/>
                </a:solidFill>
              </a:rPr>
              <a:t>CDS/CDNSKEY - </a:t>
            </a:r>
          </a:p>
          <a:p>
            <a:pPr marL="457200" lvl="1" indent="0">
              <a:buNone/>
            </a:pPr>
            <a:r>
              <a:rPr lang="en-US" dirty="0" smtClean="0"/>
              <a:t>…</a:t>
            </a:r>
          </a:p>
          <a:p>
            <a:pPr lvl="1"/>
            <a:endParaRPr lang="en-US" dirty="0" smtClean="0"/>
          </a:p>
          <a:p>
            <a:pPr marL="0" indent="0">
              <a:buNone/>
            </a:pPr>
            <a:endParaRPr lang="en-US" dirty="0" smtClean="0"/>
          </a:p>
          <a:p>
            <a:endParaRPr lang="en-US" dirty="0" smtClean="0"/>
          </a:p>
          <a:p>
            <a:pPr lvl="1"/>
            <a:endParaRPr lang="en-US" dirty="0" smtClean="0"/>
          </a:p>
          <a:p>
            <a:pPr marL="4572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145768384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mon-jan-slide3.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900"/>
            <a:ext cx="9144000" cy="5402659"/>
          </a:xfrm>
          <a:prstGeom prst="rect">
            <a:avLst/>
          </a:prstGeom>
        </p:spPr>
      </p:pic>
    </p:spTree>
    <p:extLst>
      <p:ext uri="{BB962C8B-B14F-4D97-AF65-F5344CB8AC3E}">
        <p14:creationId xmlns:p14="http://schemas.microsoft.com/office/powerpoint/2010/main" val="7402731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Champions and More Champions</a:t>
            </a:r>
            <a:endParaRPr lang="en-US" dirty="0"/>
          </a:p>
        </p:txBody>
      </p:sp>
      <p:sp>
        <p:nvSpPr>
          <p:cNvPr id="3" name="Content Placeholder 2"/>
          <p:cNvSpPr>
            <a:spLocks noGrp="1"/>
          </p:cNvSpPr>
          <p:nvPr>
            <p:ph sz="half" idx="2"/>
          </p:nvPr>
        </p:nvSpPr>
        <p:spPr>
          <a:xfrm>
            <a:off x="280802" y="1435278"/>
            <a:ext cx="4040188" cy="3621119"/>
          </a:xfrm>
        </p:spPr>
        <p:txBody>
          <a:bodyPr>
            <a:normAutofit/>
          </a:bodyPr>
          <a:lstStyle/>
          <a:p>
            <a:r>
              <a:rPr lang="en-US" dirty="0" smtClean="0"/>
              <a:t>Dickinson</a:t>
            </a:r>
            <a:r>
              <a:rPr lang="en-US" dirty="0"/>
              <a:t>, Sara </a:t>
            </a:r>
            <a:endParaRPr lang="en-US" dirty="0" smtClean="0"/>
          </a:p>
          <a:p>
            <a:r>
              <a:rPr lang="en-US" dirty="0" smtClean="0"/>
              <a:t>Kahn </a:t>
            </a:r>
            <a:r>
              <a:rPr lang="en-US" dirty="0"/>
              <a:t>Gillmor, Daniel </a:t>
            </a:r>
            <a:endParaRPr lang="en-US" dirty="0" smtClean="0"/>
          </a:p>
          <a:p>
            <a:r>
              <a:rPr lang="en-US" dirty="0" smtClean="0"/>
              <a:t>Mankin</a:t>
            </a:r>
            <a:r>
              <a:rPr lang="en-US" dirty="0"/>
              <a:t>, Allison </a:t>
            </a:r>
            <a:endParaRPr lang="en-US" dirty="0" smtClean="0"/>
          </a:p>
          <a:p>
            <a:r>
              <a:rPr lang="en-US" dirty="0" smtClean="0"/>
              <a:t>Shore, Melinda</a:t>
            </a:r>
          </a:p>
          <a:p>
            <a:r>
              <a:rPr lang="en-US" dirty="0" smtClean="0"/>
              <a:t>Toorop</a:t>
            </a:r>
            <a:r>
              <a:rPr lang="en-US" dirty="0"/>
              <a:t>, Willem </a:t>
            </a:r>
            <a:endParaRPr lang="en-US" dirty="0" smtClean="0"/>
          </a:p>
          <a:p>
            <a:r>
              <a:rPr lang="en-US" dirty="0" err="1" smtClean="0"/>
              <a:t>Wicinski</a:t>
            </a:r>
            <a:r>
              <a:rPr lang="en-US" dirty="0"/>
              <a:t>, Tim </a:t>
            </a:r>
            <a:endParaRPr lang="en-US" dirty="0" smtClean="0"/>
          </a:p>
          <a:p>
            <a:r>
              <a:rPr lang="en-US" dirty="0" err="1" smtClean="0"/>
              <a:t>Včelák</a:t>
            </a:r>
            <a:r>
              <a:rPr lang="en-US" dirty="0"/>
              <a:t>, </a:t>
            </a:r>
            <a:r>
              <a:rPr lang="en-US" dirty="0" smtClean="0"/>
              <a:t>Jan</a:t>
            </a:r>
            <a:endParaRPr lang="en-US" dirty="0"/>
          </a:p>
        </p:txBody>
      </p:sp>
      <p:sp>
        <p:nvSpPr>
          <p:cNvPr id="6" name="Content Placeholder 5"/>
          <p:cNvSpPr>
            <a:spLocks noGrp="1"/>
          </p:cNvSpPr>
          <p:nvPr>
            <p:ph sz="quarter" idx="4"/>
          </p:nvPr>
        </p:nvSpPr>
        <p:spPr>
          <a:xfrm>
            <a:off x="4645025" y="1435278"/>
            <a:ext cx="4041775" cy="3951288"/>
          </a:xfrm>
        </p:spPr>
        <p:txBody>
          <a:bodyPr>
            <a:normAutofit/>
          </a:bodyPr>
          <a:lstStyle/>
          <a:p>
            <a:r>
              <a:rPr lang="en-US" dirty="0" err="1" smtClean="0"/>
              <a:t>Cathrow</a:t>
            </a:r>
            <a:r>
              <a:rPr lang="en-US" dirty="0" smtClean="0"/>
              <a:t>, Andy</a:t>
            </a:r>
          </a:p>
          <a:p>
            <a:r>
              <a:rPr lang="en-US" dirty="0" smtClean="0"/>
              <a:t>Dickinson, John</a:t>
            </a:r>
          </a:p>
          <a:p>
            <a:r>
              <a:rPr lang="en-US" dirty="0" smtClean="0"/>
              <a:t>Huque, Shumon</a:t>
            </a:r>
          </a:p>
          <a:p>
            <a:r>
              <a:rPr lang="en-US" dirty="0" smtClean="0"/>
              <a:t>Miller, Matt</a:t>
            </a:r>
          </a:p>
          <a:p>
            <a:r>
              <a:rPr lang="en-US" dirty="0" err="1" smtClean="0"/>
              <a:t>Tomofumi</a:t>
            </a:r>
            <a:r>
              <a:rPr lang="en-US" dirty="0" smtClean="0"/>
              <a:t> Okubo</a:t>
            </a:r>
          </a:p>
          <a:p>
            <a:r>
              <a:rPr lang="en-US" dirty="0" err="1" smtClean="0"/>
              <a:t>Overeinder</a:t>
            </a:r>
            <a:r>
              <a:rPr lang="en-US" dirty="0" smtClean="0"/>
              <a:t>, </a:t>
            </a:r>
            <a:r>
              <a:rPr lang="en-US" dirty="0" err="1" smtClean="0"/>
              <a:t>Benno</a:t>
            </a:r>
            <a:endParaRPr lang="en-US" dirty="0" smtClean="0"/>
          </a:p>
          <a:p>
            <a:r>
              <a:rPr lang="en-US" dirty="0" smtClean="0"/>
              <a:t>Seltzer, Wendy</a:t>
            </a:r>
          </a:p>
          <a:p>
            <a:r>
              <a:rPr lang="en-US" dirty="0" err="1" smtClean="0"/>
              <a:t>Visweswaran</a:t>
            </a:r>
            <a:r>
              <a:rPr lang="en-US" dirty="0" smtClean="0"/>
              <a:t>, Gowri</a:t>
            </a:r>
          </a:p>
          <a:p>
            <a:pPr marL="0" indent="0">
              <a:buNone/>
            </a:pPr>
            <a:endParaRPr lang="en-US" dirty="0" smtClean="0"/>
          </a:p>
        </p:txBody>
      </p:sp>
    </p:spTree>
    <p:extLst>
      <p:ext uri="{BB962C8B-B14F-4D97-AF65-F5344CB8AC3E}">
        <p14:creationId xmlns:p14="http://schemas.microsoft.com/office/powerpoint/2010/main" val="13301869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759"/>
          </a:xfrm>
        </p:spPr>
        <p:txBody>
          <a:bodyPr>
            <a:normAutofit fontScale="90000"/>
          </a:bodyPr>
          <a:lstStyle/>
          <a:p>
            <a:pPr algn="l"/>
            <a:r>
              <a:rPr lang="en-US" dirty="0" smtClean="0"/>
              <a:t>DNS Team Hackathon Projects</a:t>
            </a:r>
            <a:endParaRPr lang="en-US" dirty="0"/>
          </a:p>
        </p:txBody>
      </p:sp>
      <p:sp>
        <p:nvSpPr>
          <p:cNvPr id="3" name="Content Placeholder 2"/>
          <p:cNvSpPr>
            <a:spLocks noGrp="1"/>
          </p:cNvSpPr>
          <p:nvPr>
            <p:ph idx="1"/>
          </p:nvPr>
        </p:nvSpPr>
        <p:spPr>
          <a:xfrm>
            <a:off x="298462" y="899020"/>
            <a:ext cx="8229600" cy="5861410"/>
          </a:xfrm>
        </p:spPr>
        <p:txBody>
          <a:bodyPr>
            <a:normAutofit/>
          </a:bodyPr>
          <a:lstStyle/>
          <a:p>
            <a:r>
              <a:rPr lang="en-US" dirty="0" smtClean="0"/>
              <a:t>DANE-related</a:t>
            </a:r>
          </a:p>
          <a:p>
            <a:pPr lvl="1"/>
            <a:r>
              <a:rPr lang="en-US" dirty="0" smtClean="0"/>
              <a:t>Sketch for OPENPGPKEY RRs in an </a:t>
            </a:r>
            <a:r>
              <a:rPr lang="en-US" dirty="0" err="1" smtClean="0"/>
              <a:t>ietf.org</a:t>
            </a:r>
            <a:r>
              <a:rPr lang="en-US" dirty="0" smtClean="0"/>
              <a:t> zone for IETF’s role-based email addresses – Allison Mankin and </a:t>
            </a:r>
            <a:r>
              <a:rPr lang="en-US" dirty="0" err="1" smtClean="0"/>
              <a:t>Tomofumi</a:t>
            </a:r>
            <a:r>
              <a:rPr lang="en-US" dirty="0" smtClean="0"/>
              <a:t> Okubo</a:t>
            </a:r>
          </a:p>
          <a:p>
            <a:endParaRPr lang="en-US" dirty="0" smtClean="0"/>
          </a:p>
          <a:p>
            <a:r>
              <a:rPr lang="en-US" dirty="0" smtClean="0"/>
              <a:t>Other</a:t>
            </a:r>
          </a:p>
          <a:p>
            <a:pPr lvl="1"/>
            <a:r>
              <a:rPr lang="en-US" dirty="0"/>
              <a:t>getdns built for </a:t>
            </a:r>
            <a:r>
              <a:rPr lang="en-US" dirty="0" err="1" smtClean="0"/>
              <a:t>OpenBSD</a:t>
            </a:r>
            <a:r>
              <a:rPr lang="en-US" dirty="0" smtClean="0"/>
              <a:t> – Melinda Shore</a:t>
            </a:r>
            <a:endParaRPr lang="en-US" dirty="0"/>
          </a:p>
          <a:p>
            <a:pPr lvl="1"/>
            <a:r>
              <a:rPr lang="en-US" dirty="0"/>
              <a:t>getdns brew formula </a:t>
            </a:r>
            <a:r>
              <a:rPr lang="en-US" dirty="0" smtClean="0"/>
              <a:t>updated – Matt Miller</a:t>
            </a:r>
          </a:p>
          <a:p>
            <a:pPr lvl="1"/>
            <a:r>
              <a:rPr lang="en-US" dirty="0"/>
              <a:t>g</a:t>
            </a:r>
            <a:r>
              <a:rPr lang="en-US" dirty="0" smtClean="0"/>
              <a:t>etdns PHP bindings updated to new release features – Scott Hollenbeck</a:t>
            </a:r>
          </a:p>
          <a:p>
            <a:pPr lvl="1"/>
            <a:r>
              <a:rPr lang="en-US" dirty="0" smtClean="0"/>
              <a:t>Miscellaneous engagements with other tables</a:t>
            </a:r>
            <a:endParaRPr lang="en-US" dirty="0"/>
          </a:p>
          <a:p>
            <a:endParaRPr lang="en-US" dirty="0" smtClean="0"/>
          </a:p>
          <a:p>
            <a:pPr marL="457200" lvl="1" indent="0">
              <a:buNone/>
            </a:pPr>
            <a:endParaRPr lang="en-US" dirty="0" smtClean="0"/>
          </a:p>
          <a:p>
            <a:pPr lvl="1"/>
            <a:endParaRPr lang="en-US" dirty="0" smtClean="0"/>
          </a:p>
          <a:p>
            <a:pPr marL="0" indent="0">
              <a:buNone/>
            </a:pPr>
            <a:endParaRPr lang="en-US" dirty="0" smtClean="0"/>
          </a:p>
          <a:p>
            <a:endParaRPr lang="en-US" dirty="0" smtClean="0"/>
          </a:p>
          <a:p>
            <a:pPr lvl="1"/>
            <a:endParaRPr lang="en-US" dirty="0" smtClean="0"/>
          </a:p>
          <a:p>
            <a:pPr marL="457200" lvl="1" indent="0">
              <a:buNone/>
            </a:pPr>
            <a:endParaRPr lang="en-US" dirty="0" smtClean="0"/>
          </a:p>
          <a:p>
            <a:pPr marL="457200" lvl="1" indent="0">
              <a:buNone/>
            </a:pPr>
            <a:endParaRPr lang="en-US" dirty="0"/>
          </a:p>
        </p:txBody>
      </p:sp>
      <p:pic>
        <p:nvPicPr>
          <p:cNvPr id="4" name="Picture 3" descr="eating-dog-food.health.learning.org.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620" y="2401445"/>
            <a:ext cx="2106930" cy="1360170"/>
          </a:xfrm>
          <a:prstGeom prst="rect">
            <a:avLst/>
          </a:prstGeom>
        </p:spPr>
      </p:pic>
    </p:spTree>
    <p:extLst>
      <p:ext uri="{BB962C8B-B14F-4D97-AF65-F5344CB8AC3E}">
        <p14:creationId xmlns:p14="http://schemas.microsoft.com/office/powerpoint/2010/main" val="19839645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 DNS Privacy</a:t>
            </a:r>
            <a:endParaRPr lang="en-US" dirty="0"/>
          </a:p>
        </p:txBody>
      </p:sp>
      <p:sp>
        <p:nvSpPr>
          <p:cNvPr id="5" name="Content Placeholder 4"/>
          <p:cNvSpPr>
            <a:spLocks noGrp="1"/>
          </p:cNvSpPr>
          <p:nvPr>
            <p:ph sz="half" idx="1"/>
          </p:nvPr>
        </p:nvSpPr>
        <p:spPr>
          <a:xfrm>
            <a:off x="312930" y="1417644"/>
            <a:ext cx="8559557" cy="1745877"/>
          </a:xfrm>
        </p:spPr>
        <p:txBody>
          <a:bodyPr>
            <a:normAutofit lnSpcReduction="10000"/>
          </a:bodyPr>
          <a:lstStyle/>
          <a:p>
            <a:r>
              <a:rPr lang="en-US" sz="2400" dirty="0" smtClean="0"/>
              <a:t>Every Internet flow begins with queries to DNS</a:t>
            </a:r>
          </a:p>
          <a:p>
            <a:r>
              <a:rPr lang="en-US" sz="2400" dirty="0" smtClean="0"/>
              <a:t>DNS queries are meta-data</a:t>
            </a:r>
          </a:p>
          <a:p>
            <a:r>
              <a:rPr lang="en-US" sz="2400" dirty="0" smtClean="0"/>
              <a:t>Example of user exposing possible travel planning</a:t>
            </a:r>
          </a:p>
          <a:p>
            <a:r>
              <a:rPr lang="en-US" sz="2400" dirty="0" smtClean="0"/>
              <a:t>Someone monitoring</a:t>
            </a:r>
          </a:p>
          <a:p>
            <a:endParaRPr lang="en-US" sz="2400" dirty="0"/>
          </a:p>
        </p:txBody>
      </p:sp>
      <p:pic>
        <p:nvPicPr>
          <p:cNvPr id="7" name="Picture 6" descr="hands-computer.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9200"/>
            <a:ext cx="2209800" cy="1828800"/>
          </a:xfrm>
          <a:prstGeom prst="rect">
            <a:avLst/>
          </a:prstGeom>
        </p:spPr>
      </p:pic>
      <p:pic>
        <p:nvPicPr>
          <p:cNvPr id="2" name="Picture 1" descr="more-cowbell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549" y="2848890"/>
            <a:ext cx="2451735" cy="2028825"/>
          </a:xfrm>
          <a:prstGeom prst="rect">
            <a:avLst/>
          </a:prstGeom>
        </p:spPr>
      </p:pic>
      <p:sp>
        <p:nvSpPr>
          <p:cNvPr id="6" name="Oval Callout 5"/>
          <p:cNvSpPr/>
          <p:nvPr/>
        </p:nvSpPr>
        <p:spPr>
          <a:xfrm>
            <a:off x="-176397" y="3801137"/>
            <a:ext cx="7227474" cy="1228063"/>
          </a:xfrm>
          <a:prstGeom prst="wedgeEllipseCallout">
            <a:avLst/>
          </a:prstGeom>
          <a:solidFill>
            <a:srgbClr val="FF66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2800" dirty="0">
                <a:solidFill>
                  <a:prstClr val="white"/>
                </a:solidFill>
                <a:latin typeface="Cambria"/>
              </a:rPr>
              <a:t>A?  AAAA?  </a:t>
            </a:r>
            <a:r>
              <a:rPr lang="en-US" sz="2800" dirty="0" err="1" smtClean="0">
                <a:solidFill>
                  <a:prstClr val="white"/>
                </a:solidFill>
                <a:latin typeface="Cambria"/>
              </a:rPr>
              <a:t>hotel.example.berlin</a:t>
            </a:r>
            <a:endParaRPr lang="en-US" sz="2800" dirty="0">
              <a:solidFill>
                <a:prstClr val="white"/>
              </a:solidFill>
              <a:latin typeface="Cambria"/>
            </a:endParaRPr>
          </a:p>
          <a:p>
            <a:pPr defTabSz="914400"/>
            <a:r>
              <a:rPr lang="en-US" sz="2800" dirty="0">
                <a:solidFill>
                  <a:prstClr val="white"/>
                </a:solidFill>
                <a:latin typeface="Cambria"/>
              </a:rPr>
              <a:t>A?  AAAA?  </a:t>
            </a:r>
            <a:r>
              <a:rPr lang="en-US" sz="2800" dirty="0" err="1" smtClean="0">
                <a:solidFill>
                  <a:prstClr val="white"/>
                </a:solidFill>
                <a:latin typeface="Cambria"/>
              </a:rPr>
              <a:t>buytix.example.de</a:t>
            </a:r>
            <a:r>
              <a:rPr lang="en-US" sz="2800" dirty="0" smtClean="0">
                <a:solidFill>
                  <a:prstClr val="white"/>
                </a:solidFill>
                <a:latin typeface="Cambria"/>
              </a:rPr>
              <a:t> </a:t>
            </a:r>
            <a:endParaRPr lang="en-US" sz="2800" dirty="0">
              <a:solidFill>
                <a:prstClr val="white"/>
              </a:solidFill>
              <a:latin typeface="Cambria"/>
            </a:endParaRPr>
          </a:p>
        </p:txBody>
      </p:sp>
    </p:spTree>
    <p:extLst>
      <p:ext uri="{BB962C8B-B14F-4D97-AF65-F5344CB8AC3E}">
        <p14:creationId xmlns:p14="http://schemas.microsoft.com/office/powerpoint/2010/main" val="13587202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 DNS Privacy</a:t>
            </a:r>
            <a:endParaRPr lang="en-US" dirty="0"/>
          </a:p>
        </p:txBody>
      </p:sp>
      <p:sp>
        <p:nvSpPr>
          <p:cNvPr id="5" name="Content Placeholder 4"/>
          <p:cNvSpPr>
            <a:spLocks noGrp="1"/>
          </p:cNvSpPr>
          <p:nvPr>
            <p:ph sz="half" idx="1"/>
          </p:nvPr>
        </p:nvSpPr>
        <p:spPr>
          <a:xfrm>
            <a:off x="321940" y="2848890"/>
            <a:ext cx="5509943" cy="657421"/>
          </a:xfrm>
        </p:spPr>
        <p:txBody>
          <a:bodyPr>
            <a:normAutofit/>
          </a:bodyPr>
          <a:lstStyle/>
          <a:p>
            <a:pPr marL="0" indent="0">
              <a:buNone/>
            </a:pPr>
            <a:r>
              <a:rPr lang="en-US" sz="3600" b="1" dirty="0" smtClean="0">
                <a:solidFill>
                  <a:srgbClr val="984807"/>
                </a:solidFill>
                <a:latin typeface="Bodoni 72 Book"/>
                <a:cs typeface="Bodoni 72 Book"/>
              </a:rPr>
              <a:t>DNS queries are meta-data</a:t>
            </a:r>
          </a:p>
          <a:p>
            <a:pPr marL="0" indent="0">
              <a:buNone/>
            </a:pPr>
            <a:endParaRPr lang="en-US" sz="2400" dirty="0"/>
          </a:p>
        </p:txBody>
      </p:sp>
      <p:pic>
        <p:nvPicPr>
          <p:cNvPr id="7" name="Picture 6" descr="hands-computer.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9200"/>
            <a:ext cx="2209800" cy="1828800"/>
          </a:xfrm>
          <a:prstGeom prst="rect">
            <a:avLst/>
          </a:prstGeom>
        </p:spPr>
      </p:pic>
      <p:pic>
        <p:nvPicPr>
          <p:cNvPr id="2" name="Picture 1" descr="more-cowbell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093" y="2759450"/>
            <a:ext cx="2451735" cy="2028825"/>
          </a:xfrm>
          <a:prstGeom prst="rect">
            <a:avLst/>
          </a:prstGeom>
        </p:spPr>
      </p:pic>
      <p:sp>
        <p:nvSpPr>
          <p:cNvPr id="6" name="Oval Callout 5"/>
          <p:cNvSpPr/>
          <p:nvPr/>
        </p:nvSpPr>
        <p:spPr>
          <a:xfrm>
            <a:off x="2463" y="3801137"/>
            <a:ext cx="7227474" cy="1228063"/>
          </a:xfrm>
          <a:prstGeom prst="wedgeEllipseCallout">
            <a:avLst/>
          </a:prstGeom>
          <a:solidFill>
            <a:srgbClr val="FF66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2800" dirty="0">
                <a:solidFill>
                  <a:prstClr val="white"/>
                </a:solidFill>
                <a:latin typeface="Cambria"/>
              </a:rPr>
              <a:t>A?  AAAA?  </a:t>
            </a:r>
            <a:r>
              <a:rPr lang="en-US" sz="2800" dirty="0" err="1" smtClean="0">
                <a:solidFill>
                  <a:prstClr val="white"/>
                </a:solidFill>
                <a:latin typeface="Cambria"/>
              </a:rPr>
              <a:t>hotel.example.berlin</a:t>
            </a:r>
            <a:endParaRPr lang="en-US" sz="2800" dirty="0">
              <a:solidFill>
                <a:prstClr val="white"/>
              </a:solidFill>
              <a:latin typeface="Cambria"/>
            </a:endParaRPr>
          </a:p>
          <a:p>
            <a:pPr defTabSz="914400"/>
            <a:r>
              <a:rPr lang="en-US" sz="2800" dirty="0">
                <a:solidFill>
                  <a:prstClr val="white"/>
                </a:solidFill>
                <a:latin typeface="Cambria"/>
              </a:rPr>
              <a:t>A?  AAAA?  </a:t>
            </a:r>
            <a:r>
              <a:rPr lang="en-US" sz="2800" dirty="0" err="1" smtClean="0">
                <a:solidFill>
                  <a:prstClr val="white"/>
                </a:solidFill>
                <a:latin typeface="Cambria"/>
              </a:rPr>
              <a:t>buytix.example.de</a:t>
            </a:r>
            <a:r>
              <a:rPr lang="en-US" sz="2800" dirty="0" smtClean="0">
                <a:solidFill>
                  <a:prstClr val="white"/>
                </a:solidFill>
                <a:latin typeface="Cambria"/>
              </a:rPr>
              <a:t> </a:t>
            </a:r>
            <a:endParaRPr lang="en-US" sz="2800" dirty="0">
              <a:solidFill>
                <a:prstClr val="white"/>
              </a:solidFill>
              <a:latin typeface="Cambria"/>
            </a:endParaRPr>
          </a:p>
        </p:txBody>
      </p:sp>
    </p:spTree>
    <p:extLst>
      <p:ext uri="{BB962C8B-B14F-4D97-AF65-F5344CB8AC3E}">
        <p14:creationId xmlns:p14="http://schemas.microsoft.com/office/powerpoint/2010/main" val="36416753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37024"/>
            <a:ext cx="8229600" cy="1143000"/>
          </a:xfrm>
        </p:spPr>
        <p:txBody>
          <a:bodyPr>
            <a:normAutofit/>
          </a:bodyPr>
          <a:lstStyle/>
          <a:p>
            <a:r>
              <a:rPr lang="en-US" sz="3100" b="1" dirty="0" smtClean="0">
                <a:solidFill>
                  <a:srgbClr val="008000"/>
                </a:solidFill>
              </a:rPr>
              <a:t>Client Privacy from draft-ietf-dnsop-client-subnet-04 - Daniel Kahn Gillmor (DKG)</a:t>
            </a:r>
            <a:endParaRPr lang="en-US" sz="3100" b="1" dirty="0">
              <a:solidFill>
                <a:srgbClr val="008000"/>
              </a:solidFill>
            </a:endParaRPr>
          </a:p>
        </p:txBody>
      </p:sp>
      <p:pic>
        <p:nvPicPr>
          <p:cNvPr id="6" name="Picture 5" descr="without-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3704"/>
            <a:ext cx="9144000" cy="5134296"/>
          </a:xfrm>
          <a:prstGeom prst="rect">
            <a:avLst/>
          </a:prstGeom>
        </p:spPr>
      </p:pic>
    </p:spTree>
    <p:extLst>
      <p:ext uri="{BB962C8B-B14F-4D97-AF65-F5344CB8AC3E}">
        <p14:creationId xmlns:p14="http://schemas.microsoft.com/office/powerpoint/2010/main" val="33338760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8000"/>
                </a:solidFill>
              </a:rPr>
              <a:t>Client sends value of 0 to opt out</a:t>
            </a:r>
            <a:endParaRPr lang="en-US" sz="3600" b="1" dirty="0">
              <a:solidFill>
                <a:srgbClr val="008000"/>
              </a:solidFill>
            </a:endParaRPr>
          </a:p>
        </p:txBody>
      </p:sp>
      <p:pic>
        <p:nvPicPr>
          <p:cNvPr id="3" name="Picture 2" descr="with-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385"/>
            <a:ext cx="9144000" cy="5134296"/>
          </a:xfrm>
          <a:prstGeom prst="rect">
            <a:avLst/>
          </a:prstGeom>
        </p:spPr>
      </p:pic>
    </p:spTree>
    <p:extLst>
      <p:ext uri="{BB962C8B-B14F-4D97-AF65-F5344CB8AC3E}">
        <p14:creationId xmlns:p14="http://schemas.microsoft.com/office/powerpoint/2010/main" val="28297183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solidFill>
                  <a:srgbClr val="008000"/>
                </a:solidFill>
              </a:rPr>
              <a:t/>
            </a:r>
            <a:br>
              <a:rPr lang="en-US" sz="3200" b="1" dirty="0" smtClean="0">
                <a:solidFill>
                  <a:srgbClr val="008000"/>
                </a:solidFill>
              </a:rPr>
            </a:br>
            <a:r>
              <a:rPr lang="en-US" sz="3200" b="1" dirty="0" smtClean="0">
                <a:solidFill>
                  <a:srgbClr val="008000"/>
                </a:solidFill>
              </a:rPr>
              <a:t>John/Sara Dickinson - Transport and Privacy Results from getdns</a:t>
            </a:r>
            <a:br>
              <a:rPr lang="en-US" sz="3200" b="1" dirty="0" smtClean="0">
                <a:solidFill>
                  <a:srgbClr val="008000"/>
                </a:solidFill>
              </a:rPr>
            </a:br>
            <a:endParaRPr lang="en-US" sz="3200" b="1" dirty="0">
              <a:solidFill>
                <a:srgbClr val="008000"/>
              </a:solidFill>
            </a:endParaRPr>
          </a:p>
        </p:txBody>
      </p:sp>
      <p:pic>
        <p:nvPicPr>
          <p:cNvPr id="4" name="Content Placeholder 3" descr="call_debugging.tiff"/>
          <p:cNvPicPr>
            <a:picLocks noGrp="1" noChangeAspect="1"/>
          </p:cNvPicPr>
          <p:nvPr>
            <p:ph idx="1"/>
          </p:nvPr>
        </p:nvPicPr>
        <p:blipFill>
          <a:blip r:embed="rId2">
            <a:extLst>
              <a:ext uri="{28A0092B-C50C-407E-A947-70E740481C1C}">
                <a14:useLocalDpi xmlns:a14="http://schemas.microsoft.com/office/drawing/2010/main" val="0"/>
              </a:ext>
            </a:extLst>
          </a:blip>
          <a:srcRect l="8964" r="8964"/>
          <a:stretch>
            <a:fillRect/>
          </a:stretch>
        </p:blipFill>
        <p:spPr/>
      </p:pic>
    </p:spTree>
    <p:extLst>
      <p:ext uri="{BB962C8B-B14F-4D97-AF65-F5344CB8AC3E}">
        <p14:creationId xmlns:p14="http://schemas.microsoft.com/office/powerpoint/2010/main" val="28384092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37" y="274638"/>
            <a:ext cx="8229600" cy="1143000"/>
          </a:xfrm>
        </p:spPr>
        <p:txBody>
          <a:bodyPr>
            <a:normAutofit/>
          </a:bodyPr>
          <a:lstStyle/>
          <a:p>
            <a:r>
              <a:rPr lang="en-US" sz="3100" b="1" dirty="0">
                <a:solidFill>
                  <a:srgbClr val="008000"/>
                </a:solidFill>
              </a:rPr>
              <a:t>Gowri </a:t>
            </a:r>
            <a:r>
              <a:rPr lang="en-US" sz="3100" b="1" dirty="0" err="1">
                <a:solidFill>
                  <a:srgbClr val="008000"/>
                </a:solidFill>
              </a:rPr>
              <a:t>Visweswaran</a:t>
            </a:r>
            <a:r>
              <a:rPr lang="en-US" sz="3100" b="1" dirty="0">
                <a:solidFill>
                  <a:srgbClr val="008000"/>
                </a:solidFill>
              </a:rPr>
              <a:t>/Sara Dickinson – </a:t>
            </a:r>
            <a:br>
              <a:rPr lang="en-US" sz="3100" b="1" dirty="0">
                <a:solidFill>
                  <a:srgbClr val="008000"/>
                </a:solidFill>
              </a:rPr>
            </a:br>
            <a:r>
              <a:rPr lang="en-US" sz="3100" b="1" dirty="0">
                <a:solidFill>
                  <a:srgbClr val="008000"/>
                </a:solidFill>
              </a:rPr>
              <a:t>getdns </a:t>
            </a:r>
            <a:r>
              <a:rPr lang="en-US" sz="3100" b="1" dirty="0" err="1">
                <a:solidFill>
                  <a:srgbClr val="008000"/>
                </a:solidFill>
              </a:rPr>
              <a:t>node.js</a:t>
            </a:r>
            <a:r>
              <a:rPr lang="en-US" sz="3100" b="1" dirty="0">
                <a:solidFill>
                  <a:srgbClr val="008000"/>
                </a:solidFill>
              </a:rPr>
              <a:t> Tool to Check TLS at Recursive</a:t>
            </a:r>
            <a:endParaRPr lang="en-US" sz="3100" dirty="0"/>
          </a:p>
        </p:txBody>
      </p:sp>
      <p:pic>
        <p:nvPicPr>
          <p:cNvPr id="4" name="Content Placeholder 3" descr="Screen Shot 2015-11-01 at 12.44.00 AM.png"/>
          <p:cNvPicPr>
            <a:picLocks noGrp="1" noChangeAspect="1"/>
          </p:cNvPicPr>
          <p:nvPr>
            <p:ph idx="1"/>
          </p:nvPr>
        </p:nvPicPr>
        <p:blipFill>
          <a:blip r:embed="rId2">
            <a:extLst>
              <a:ext uri="{28A0092B-C50C-407E-A947-70E740481C1C}">
                <a14:useLocalDpi xmlns:a14="http://schemas.microsoft.com/office/drawing/2010/main" val="0"/>
              </a:ext>
            </a:extLst>
          </a:blip>
          <a:srcRect t="5747" b="5747"/>
          <a:stretch>
            <a:fillRect/>
          </a:stretch>
        </p:blipFill>
        <p:spPr/>
      </p:pic>
    </p:spTree>
    <p:extLst>
      <p:ext uri="{BB962C8B-B14F-4D97-AF65-F5344CB8AC3E}">
        <p14:creationId xmlns:p14="http://schemas.microsoft.com/office/powerpoint/2010/main" val="23241641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erisign Theme 2013">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dirty="0" err="1" smtClean="0"/>
        </a:defPPr>
      </a:lstStyle>
    </a:txDef>
  </a:objectDefaults>
  <a:extraClrSchemeLst/>
</a:theme>
</file>

<file path=ppt/theme/theme3.xml><?xml version="1.0" encoding="utf-8"?>
<a:theme xmlns:a="http://schemas.openxmlformats.org/drawingml/2006/main" name="1_Verisign Theme 2013">
  <a:themeElements>
    <a:clrScheme name="VRSN Corporate Colors 2013">
      <a:dk1>
        <a:srgbClr val="000000"/>
      </a:dk1>
      <a:lt1>
        <a:srgbClr val="FFFFFF"/>
      </a:lt1>
      <a:dk2>
        <a:srgbClr val="707070"/>
      </a:dk2>
      <a:lt2>
        <a:srgbClr val="0061A3"/>
      </a:lt2>
      <a:accent1>
        <a:srgbClr val="61A1D4"/>
      </a:accent1>
      <a:accent2>
        <a:srgbClr val="6BB02E"/>
      </a:accent2>
      <a:accent3>
        <a:srgbClr val="99D4F5"/>
      </a:accent3>
      <a:accent4>
        <a:srgbClr val="FFCB03"/>
      </a:accent4>
      <a:accent5>
        <a:srgbClr val="5B8F22"/>
      </a:accent5>
      <a:accent6>
        <a:srgbClr val="F2821D"/>
      </a:accent6>
      <a:hlink>
        <a:srgbClr val="1DA4FF"/>
      </a:hlink>
      <a:folHlink>
        <a:srgbClr val="995BD7"/>
      </a:folHlink>
    </a:clrScheme>
    <a:fontScheme name="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dirty="0" err="1" smtClean="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1824</TotalTime>
  <Words>358</Words>
  <Application>Microsoft Macintosh PowerPoint</Application>
  <PresentationFormat>On-screen Show (4:3)</PresentationFormat>
  <Paragraphs>76</Paragraphs>
  <Slides>21</Slides>
  <Notes>3</Notes>
  <HiddenSlides>0</HiddenSlides>
  <MMClips>0</MMClips>
  <ScaleCrop>false</ScaleCrop>
  <HeadingPairs>
    <vt:vector size="4" baseType="variant">
      <vt:variant>
        <vt:lpstr>Theme</vt:lpstr>
      </vt:variant>
      <vt:variant>
        <vt:i4>3</vt:i4>
      </vt:variant>
      <vt:variant>
        <vt:lpstr>Slide Titles</vt:lpstr>
      </vt:variant>
      <vt:variant>
        <vt:i4>21</vt:i4>
      </vt:variant>
    </vt:vector>
  </HeadingPairs>
  <TitlesOfParts>
    <vt:vector size="24" baseType="lpstr">
      <vt:lpstr>Office Theme</vt:lpstr>
      <vt:lpstr>Verisign Theme 2013</vt:lpstr>
      <vt:lpstr>1_Verisign Theme 2013</vt:lpstr>
      <vt:lpstr>DNS, DNSSEC, DANE, DPRIVE</vt:lpstr>
      <vt:lpstr>DNS Team Hackathon Projects</vt:lpstr>
      <vt:lpstr>DNS Team Hackathon Projects</vt:lpstr>
      <vt:lpstr> DNS Privacy</vt:lpstr>
      <vt:lpstr> DNS Privacy</vt:lpstr>
      <vt:lpstr>Client Privacy from draft-ietf-dnsop-client-subnet-04 - Daniel Kahn Gillmor (DKG)</vt:lpstr>
      <vt:lpstr>Client sends value of 0 to opt out</vt:lpstr>
      <vt:lpstr> John/Sara Dickinson - Transport and Privacy Results from getdns </vt:lpstr>
      <vt:lpstr>Gowri Visweswaran/Sara Dickinson –  getdns node.js Tool to Check TLS at Recursive</vt:lpstr>
      <vt:lpstr>(draft-ietf-dprive-dns-over-tls)</vt:lpstr>
      <vt:lpstr>PowerPoint Presentation</vt:lpstr>
      <vt:lpstr>PowerPoint Presentation</vt:lpstr>
      <vt:lpstr>Extra Motivation for DNSSEC as well as DNS Privacy Work</vt:lpstr>
      <vt:lpstr>Willem Toorop/Benno Overeinder - DNSSEC Roadblock Avoidance</vt:lpstr>
      <vt:lpstr>PowerPoint Presentation</vt:lpstr>
      <vt:lpstr>Roadblock</vt:lpstr>
      <vt:lpstr>Roadblock Avoidance</vt:lpstr>
      <vt:lpstr>Shumon Huque and Jan Včelák  - CDS Monitor </vt:lpstr>
      <vt:lpstr>PowerPoint Presentation</vt:lpstr>
      <vt:lpstr>PowerPoint Presentation</vt:lpstr>
      <vt:lpstr>Champions and More Champions</vt:lpstr>
    </vt:vector>
  </TitlesOfParts>
  <Company>Verisign Labs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DNS, DNSSEC, DANE, DPRIVE</dc:title>
  <dc:creator>Allison Mankin</dc:creator>
  <cp:lastModifiedBy>Charles Eckel</cp:lastModifiedBy>
  <cp:revision>28</cp:revision>
  <dcterms:created xsi:type="dcterms:W3CDTF">2015-10-30T20:52:00Z</dcterms:created>
  <dcterms:modified xsi:type="dcterms:W3CDTF">2015-11-13T14:35:00Z</dcterms:modified>
</cp:coreProperties>
</file>